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3.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4.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theme/theme5.xml" ContentType="application/vnd.openxmlformats-officedocument.theme+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4"/>
    <p:sldMasterId id="2147483804" r:id="rId5"/>
    <p:sldMasterId id="2147483827" r:id="rId6"/>
    <p:sldMasterId id="2147483850" r:id="rId7"/>
    <p:sldMasterId id="2147483901" r:id="rId8"/>
    <p:sldMasterId id="2147483925" r:id="rId9"/>
  </p:sldMasterIdLst>
  <p:notesMasterIdLst>
    <p:notesMasterId r:id="rId20"/>
  </p:notesMasterIdLst>
  <p:sldIdLst>
    <p:sldId id="2147470993" r:id="rId10"/>
    <p:sldId id="2147472286" r:id="rId11"/>
    <p:sldId id="2147470990" r:id="rId12"/>
    <p:sldId id="2147470989" r:id="rId13"/>
    <p:sldId id="2147470994" r:id="rId14"/>
    <p:sldId id="2147470996" r:id="rId15"/>
    <p:sldId id="2147470991" r:id="rId16"/>
    <p:sldId id="2147472283" r:id="rId17"/>
    <p:sldId id="2147472282" r:id="rId18"/>
    <p:sldId id="2147471034" r:id="rId19"/>
  </p:sldIdLst>
  <p:sldSz cx="12192000" cy="6858000"/>
  <p:notesSz cx="7023100" cy="93091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57F419-A719-9599-0FA7-F177C6104B43}" name="Bajraktarevic Sabina" initials="BS" userId="S::sabina.bajraktarevic@skr.se::b62f931e-b649-4c24-8c76-82d555c5bcb3" providerId="AD"/>
  <p188:author id="{B098A3E5-4BF2-2A40-9219-B25F63362809}" name="Ranman Sanna" initials="SR" userId="S::sanna.ranman@skr.se::a83e5340-531b-4686-b43a-ba2d3a694d4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D7BF"/>
    <a:srgbClr val="FFCEC6"/>
    <a:srgbClr val="BDDBD2"/>
    <a:srgbClr val="FDF1E3"/>
    <a:srgbClr val="FCE7D0"/>
    <a:srgbClr val="F7F2EB"/>
    <a:srgbClr val="DFEFEB"/>
    <a:srgbClr val="FFFFFF"/>
    <a:srgbClr val="FFEBE8"/>
    <a:srgbClr val="7E54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940675A-B579-460E-94D1-54222C63F5D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Inget format, tabellrutnä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10" autoAdjust="0"/>
    <p:restoredTop sz="62745" autoAdjust="0"/>
  </p:normalViewPr>
  <p:slideViewPr>
    <p:cSldViewPr snapToGrid="0">
      <p:cViewPr varScale="1">
        <p:scale>
          <a:sx n="74" d="100"/>
          <a:sy n="74" d="100"/>
        </p:scale>
        <p:origin x="676" y="5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22260"/>
    </p:cViewPr>
  </p:sorterViewPr>
  <p:notesViewPr>
    <p:cSldViewPr snapToGrid="0">
      <p:cViewPr>
        <p:scale>
          <a:sx n="60" d="100"/>
          <a:sy n="60" d="100"/>
        </p:scale>
        <p:origin x="2468" y="-2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sv-SE"/>
          </a:p>
        </p:txBody>
      </p:sp>
      <p:sp>
        <p:nvSpPr>
          <p:cNvPr id="3" name="Platshållare för datum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BCFD823-B909-4B86-8462-E4C5A618516F}" type="datetimeFigureOut">
              <a:rPr lang="sv-SE" smtClean="0"/>
              <a:t>2026-03-11</a:t>
            </a:fld>
            <a:endParaRPr lang="sv-SE"/>
          </a:p>
        </p:txBody>
      </p:sp>
      <p:sp>
        <p:nvSpPr>
          <p:cNvPr id="4" name="Platshållare för bildobjekt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sv-SE"/>
          </a:p>
        </p:txBody>
      </p:sp>
      <p:sp>
        <p:nvSpPr>
          <p:cNvPr id="5" name="Platshållare för anteckninga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sv-SE"/>
          </a:p>
        </p:txBody>
      </p:sp>
      <p:sp>
        <p:nvSpPr>
          <p:cNvPr id="7" name="Platshållare för bildnumm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1A61920-5199-41A0-BC7A-AE76E41EADA0}" type="slidenum">
              <a:rPr lang="sv-SE" smtClean="0"/>
              <a:t>‹#›</a:t>
            </a:fld>
            <a:endParaRPr lang="sv-SE"/>
          </a:p>
        </p:txBody>
      </p:sp>
    </p:spTree>
    <p:extLst>
      <p:ext uri="{BB962C8B-B14F-4D97-AF65-F5344CB8AC3E}">
        <p14:creationId xmlns:p14="http://schemas.microsoft.com/office/powerpoint/2010/main" val="2325319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799F9-8D7D-48C3-F5CA-2F7C73C3358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C6F116D-7BBB-55E8-773D-6A61D7F74D1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5BAA188-53C5-A726-9B76-F431254E2782}"/>
              </a:ext>
            </a:extLst>
          </p:cNvPr>
          <p:cNvSpPr>
            <a:spLocks noGrp="1"/>
          </p:cNvSpPr>
          <p:nvPr>
            <p:ph type="body" idx="1"/>
          </p:nvPr>
        </p:nvSpPr>
        <p:spPr/>
        <p:txBody>
          <a:bodyPr/>
          <a:lstStyle/>
          <a:p>
            <a:pPr>
              <a:buNone/>
            </a:pPr>
            <a:endParaRPr lang="sv-SE" dirty="0"/>
          </a:p>
        </p:txBody>
      </p:sp>
      <p:sp>
        <p:nvSpPr>
          <p:cNvPr id="4" name="Platshållare för bildnummer 3">
            <a:extLst>
              <a:ext uri="{FF2B5EF4-FFF2-40B4-BE49-F238E27FC236}">
                <a16:creationId xmlns:a16="http://schemas.microsoft.com/office/drawing/2014/main" id="{269718DA-185E-6ED8-82F2-5D17AD011390}"/>
              </a:ext>
            </a:extLst>
          </p:cNvPr>
          <p:cNvSpPr>
            <a:spLocks noGrp="1"/>
          </p:cNvSpPr>
          <p:nvPr>
            <p:ph type="sldNum" sz="quarter" idx="5"/>
          </p:nvPr>
        </p:nvSpPr>
        <p:spPr/>
        <p:txBody>
          <a:bodyPr/>
          <a:lstStyle/>
          <a:p>
            <a:pPr marL="0" marR="0" lvl="0" indent="0" algn="r" defTabSz="933237" rtl="0" eaLnBrk="1" fontAlgn="auto" latinLnBrk="0" hangingPunct="1">
              <a:lnSpc>
                <a:spcPct val="100000"/>
              </a:lnSpc>
              <a:spcBef>
                <a:spcPts val="0"/>
              </a:spcBef>
              <a:spcAft>
                <a:spcPts val="0"/>
              </a:spcAft>
              <a:buClrTx/>
              <a:buSzTx/>
              <a:buFontTx/>
              <a:buNone/>
              <a:tabLst/>
              <a:defRPr/>
            </a:pPr>
            <a:fld id="{E1A61920-5199-41A0-BC7A-AE76E41EADA0}" type="slidenum">
              <a:rPr kumimoji="0" lang="sv-SE"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3237" rtl="0" eaLnBrk="1" fontAlgn="auto" latinLnBrk="0" hangingPunct="1">
                <a:lnSpc>
                  <a:spcPct val="100000"/>
                </a:lnSpc>
                <a:spcBef>
                  <a:spcPts val="0"/>
                </a:spcBef>
                <a:spcAft>
                  <a:spcPts val="0"/>
                </a:spcAft>
                <a:buClrTx/>
                <a:buSzTx/>
                <a:buFontTx/>
                <a:buNone/>
                <a:tabLst/>
                <a:defRPr/>
              </a:pPr>
              <a:t>1</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46865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8FAF1-22E6-9D66-971C-AA81B488400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D6471A6-1816-5D67-90A5-ABF6CD6F8EE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B988CD5-4E86-DD2B-9A89-000E7FFCBC4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411BAED-C166-CF62-2B6B-DECAE22402DE}"/>
              </a:ext>
            </a:extLst>
          </p:cNvPr>
          <p:cNvSpPr>
            <a:spLocks noGrp="1"/>
          </p:cNvSpPr>
          <p:nvPr>
            <p:ph type="sldNum" sz="quarter" idx="5"/>
          </p:nvPr>
        </p:nvSpPr>
        <p:spPr/>
        <p:txBody>
          <a:bodyPr/>
          <a:lstStyle/>
          <a:p>
            <a:pPr marL="0" marR="0" lvl="0" indent="0" algn="r" defTabSz="933237" rtl="0" eaLnBrk="1" fontAlgn="auto" latinLnBrk="0" hangingPunct="1">
              <a:lnSpc>
                <a:spcPct val="100000"/>
              </a:lnSpc>
              <a:spcBef>
                <a:spcPts val="0"/>
              </a:spcBef>
              <a:spcAft>
                <a:spcPts val="0"/>
              </a:spcAft>
              <a:buClrTx/>
              <a:buSzTx/>
              <a:buFontTx/>
              <a:buNone/>
              <a:tabLst/>
              <a:defRPr/>
            </a:pPr>
            <a:fld id="{E1A61920-5199-41A0-BC7A-AE76E41EADA0}" type="slidenum">
              <a:rPr kumimoji="0" lang="sv-SE"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3237" rtl="0" eaLnBrk="1" fontAlgn="auto" latinLnBrk="0" hangingPunct="1">
                <a:lnSpc>
                  <a:spcPct val="100000"/>
                </a:lnSpc>
                <a:spcBef>
                  <a:spcPts val="0"/>
                </a:spcBef>
                <a:spcAft>
                  <a:spcPts val="0"/>
                </a:spcAft>
                <a:buClrTx/>
                <a:buSzTx/>
                <a:buFontTx/>
                <a:buNone/>
                <a:tabLst/>
                <a:defRPr/>
              </a:pPr>
              <a:t>10</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6362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30A43-285F-83BE-F5D1-AB9C1A7BCD6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9B7C22B-5941-B3FC-FFA2-9D9046A47F91}"/>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9637834-70DB-7FA1-B1A3-11B321A96539}"/>
              </a:ext>
            </a:extLst>
          </p:cNvPr>
          <p:cNvSpPr>
            <a:spLocks noGrp="1"/>
          </p:cNvSpPr>
          <p:nvPr>
            <p:ph type="body" idx="1"/>
          </p:nvPr>
        </p:nvSpPr>
        <p:spPr/>
        <p:txBody>
          <a:bodyPr/>
          <a:lstStyle/>
          <a:p>
            <a:pPr>
              <a:buNone/>
            </a:pPr>
            <a:endParaRPr lang="sv-SE" dirty="0"/>
          </a:p>
        </p:txBody>
      </p:sp>
      <p:sp>
        <p:nvSpPr>
          <p:cNvPr id="4" name="Platshållare för bildnummer 3">
            <a:extLst>
              <a:ext uri="{FF2B5EF4-FFF2-40B4-BE49-F238E27FC236}">
                <a16:creationId xmlns:a16="http://schemas.microsoft.com/office/drawing/2014/main" id="{A6EB04DC-F6CC-126F-7C8E-843AC456CFEF}"/>
              </a:ext>
            </a:extLst>
          </p:cNvPr>
          <p:cNvSpPr>
            <a:spLocks noGrp="1"/>
          </p:cNvSpPr>
          <p:nvPr>
            <p:ph type="sldNum" sz="quarter" idx="5"/>
          </p:nvPr>
        </p:nvSpPr>
        <p:spPr/>
        <p:txBody>
          <a:bodyPr/>
          <a:lstStyle/>
          <a:p>
            <a:pPr marL="0" marR="0" lvl="0" indent="0" algn="r" defTabSz="933237" rtl="0" eaLnBrk="1" fontAlgn="auto" latinLnBrk="0" hangingPunct="1">
              <a:lnSpc>
                <a:spcPct val="100000"/>
              </a:lnSpc>
              <a:spcBef>
                <a:spcPts val="0"/>
              </a:spcBef>
              <a:spcAft>
                <a:spcPts val="0"/>
              </a:spcAft>
              <a:buClrTx/>
              <a:buSzTx/>
              <a:buFontTx/>
              <a:buNone/>
              <a:tabLst/>
              <a:defRPr/>
            </a:pPr>
            <a:fld id="{E1A61920-5199-41A0-BC7A-AE76E41EADA0}" type="slidenum">
              <a:rPr kumimoji="0" lang="sv-SE"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3237" rtl="0" eaLnBrk="1" fontAlgn="auto" latinLnBrk="0" hangingPunct="1">
                <a:lnSpc>
                  <a:spcPct val="100000"/>
                </a:lnSpc>
                <a:spcBef>
                  <a:spcPts val="0"/>
                </a:spcBef>
                <a:spcAft>
                  <a:spcPts val="0"/>
                </a:spcAft>
                <a:buClrTx/>
                <a:buSzTx/>
                <a:buFontTx/>
                <a:buNone/>
                <a:tabLst/>
                <a:defRPr/>
              </a:pPr>
              <a:t>2</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0698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11001-6C58-432D-A3FA-E9BE0DEACD9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EEC06E0-C615-8DA4-2014-685D856017F1}"/>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E995D63-39C1-194E-327B-2825894B9A5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225848E-5FD3-F447-520F-CF13DA28D154}"/>
              </a:ext>
            </a:extLst>
          </p:cNvPr>
          <p:cNvSpPr>
            <a:spLocks noGrp="1"/>
          </p:cNvSpPr>
          <p:nvPr>
            <p:ph type="sldNum" sz="quarter" idx="5"/>
          </p:nvPr>
        </p:nvSpPr>
        <p:spPr/>
        <p:txBody>
          <a:bodyPr/>
          <a:lstStyle/>
          <a:p>
            <a:pPr marL="0" marR="0" lvl="0" indent="0" algn="r" defTabSz="933237" rtl="0" eaLnBrk="1" fontAlgn="auto" latinLnBrk="0" hangingPunct="1">
              <a:lnSpc>
                <a:spcPct val="100000"/>
              </a:lnSpc>
              <a:spcBef>
                <a:spcPts val="0"/>
              </a:spcBef>
              <a:spcAft>
                <a:spcPts val="0"/>
              </a:spcAft>
              <a:buClrTx/>
              <a:buSzTx/>
              <a:buFontTx/>
              <a:buNone/>
              <a:tabLst/>
              <a:defRPr/>
            </a:pPr>
            <a:fld id="{E1A61920-5199-41A0-BC7A-AE76E41EADA0}" type="slidenum">
              <a:rPr kumimoji="0" lang="sv-SE"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3237" rtl="0" eaLnBrk="1" fontAlgn="auto" latinLnBrk="0" hangingPunct="1">
                <a:lnSpc>
                  <a:spcPct val="100000"/>
                </a:lnSpc>
                <a:spcBef>
                  <a:spcPts val="0"/>
                </a:spcBef>
                <a:spcAft>
                  <a:spcPts val="0"/>
                </a:spcAft>
                <a:buClrTx/>
                <a:buSzTx/>
                <a:buFontTx/>
                <a:buNone/>
                <a:tabLst/>
                <a:defRPr/>
              </a:pPr>
              <a:t>3</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5319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CEB46-D0E9-6532-82C3-9447D550022A}"/>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D4E460C-DCC8-4B7B-8DFB-334DA455D49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70EF397-C5E3-CF10-1D9B-206D241A6E7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DCF03573-1A75-0D7A-5134-45C256D33412}"/>
              </a:ext>
            </a:extLst>
          </p:cNvPr>
          <p:cNvSpPr>
            <a:spLocks noGrp="1"/>
          </p:cNvSpPr>
          <p:nvPr>
            <p:ph type="sldNum" sz="quarter" idx="5"/>
          </p:nvPr>
        </p:nvSpPr>
        <p:spPr/>
        <p:txBody>
          <a:bodyPr/>
          <a:lstStyle/>
          <a:p>
            <a:pPr marL="0" marR="0" lvl="0" indent="0" algn="r" defTabSz="933237" rtl="0" eaLnBrk="1" fontAlgn="auto" latinLnBrk="0" hangingPunct="1">
              <a:lnSpc>
                <a:spcPct val="100000"/>
              </a:lnSpc>
              <a:spcBef>
                <a:spcPts val="0"/>
              </a:spcBef>
              <a:spcAft>
                <a:spcPts val="0"/>
              </a:spcAft>
              <a:buClrTx/>
              <a:buSzTx/>
              <a:buFontTx/>
              <a:buNone/>
              <a:tabLst/>
              <a:defRPr/>
            </a:pPr>
            <a:fld id="{E1A61920-5199-41A0-BC7A-AE76E41EADA0}" type="slidenum">
              <a:rPr kumimoji="0" lang="sv-SE"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3237" rtl="0" eaLnBrk="1" fontAlgn="auto" latinLnBrk="0" hangingPunct="1">
                <a:lnSpc>
                  <a:spcPct val="100000"/>
                </a:lnSpc>
                <a:spcBef>
                  <a:spcPts val="0"/>
                </a:spcBef>
                <a:spcAft>
                  <a:spcPts val="0"/>
                </a:spcAft>
                <a:buClrTx/>
                <a:buSzTx/>
                <a:buFontTx/>
                <a:buNone/>
                <a:tabLst/>
                <a:defRPr/>
              </a:pPr>
              <a:t>4</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3630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45A3FB-A295-6D46-731C-3408EB5EC0D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4ADA477-4E20-72A4-E1CA-83465064BDC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26205A0-DDBC-0CCE-6548-CA0C8C1F1DE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E23468E5-9576-7678-CAB9-AE5481C16391}"/>
              </a:ext>
            </a:extLst>
          </p:cNvPr>
          <p:cNvSpPr>
            <a:spLocks noGrp="1"/>
          </p:cNvSpPr>
          <p:nvPr>
            <p:ph type="sldNum" sz="quarter" idx="5"/>
          </p:nvPr>
        </p:nvSpPr>
        <p:spPr/>
        <p:txBody>
          <a:bodyPr/>
          <a:lstStyle/>
          <a:p>
            <a:pPr marL="0" marR="0" lvl="0" indent="0" algn="r" defTabSz="933237" rtl="0" eaLnBrk="1" fontAlgn="auto" latinLnBrk="0" hangingPunct="1">
              <a:lnSpc>
                <a:spcPct val="100000"/>
              </a:lnSpc>
              <a:spcBef>
                <a:spcPts val="0"/>
              </a:spcBef>
              <a:spcAft>
                <a:spcPts val="0"/>
              </a:spcAft>
              <a:buClrTx/>
              <a:buSzTx/>
              <a:buFontTx/>
              <a:buNone/>
              <a:tabLst/>
              <a:defRPr/>
            </a:pPr>
            <a:fld id="{E1A61920-5199-41A0-BC7A-AE76E41EADA0}" type="slidenum">
              <a:rPr kumimoji="0" lang="sv-SE"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3237" rtl="0" eaLnBrk="1" fontAlgn="auto" latinLnBrk="0" hangingPunct="1">
                <a:lnSpc>
                  <a:spcPct val="100000"/>
                </a:lnSpc>
                <a:spcBef>
                  <a:spcPts val="0"/>
                </a:spcBef>
                <a:spcAft>
                  <a:spcPts val="0"/>
                </a:spcAft>
                <a:buClrTx/>
                <a:buSzTx/>
                <a:buFontTx/>
                <a:buNone/>
                <a:tabLst/>
                <a:defRPr/>
              </a:pPr>
              <a:t>5</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02439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F7121-FDD9-88FB-DA5D-6CF81BEA827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CAB8415-A292-AEC9-0E70-AC1C37F09F6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BCC7070-F924-4B1D-8FD7-67D308BB417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B32A098-9767-DC06-3160-EC2657EB02B2}"/>
              </a:ext>
            </a:extLst>
          </p:cNvPr>
          <p:cNvSpPr>
            <a:spLocks noGrp="1"/>
          </p:cNvSpPr>
          <p:nvPr>
            <p:ph type="sldNum" sz="quarter" idx="5"/>
          </p:nvPr>
        </p:nvSpPr>
        <p:spPr/>
        <p:txBody>
          <a:bodyPr/>
          <a:lstStyle/>
          <a:p>
            <a:pPr marL="0" marR="0" lvl="0" indent="0" algn="r" defTabSz="933237" rtl="0" eaLnBrk="1" fontAlgn="auto" latinLnBrk="0" hangingPunct="1">
              <a:lnSpc>
                <a:spcPct val="100000"/>
              </a:lnSpc>
              <a:spcBef>
                <a:spcPts val="0"/>
              </a:spcBef>
              <a:spcAft>
                <a:spcPts val="0"/>
              </a:spcAft>
              <a:buClrTx/>
              <a:buSzTx/>
              <a:buFontTx/>
              <a:buNone/>
              <a:tabLst/>
              <a:defRPr/>
            </a:pPr>
            <a:fld id="{E1A61920-5199-41A0-BC7A-AE76E41EADA0}" type="slidenum">
              <a:rPr kumimoji="0" lang="sv-SE"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3237" rtl="0" eaLnBrk="1" fontAlgn="auto" latinLnBrk="0" hangingPunct="1">
                <a:lnSpc>
                  <a:spcPct val="100000"/>
                </a:lnSpc>
                <a:spcBef>
                  <a:spcPts val="0"/>
                </a:spcBef>
                <a:spcAft>
                  <a:spcPts val="0"/>
                </a:spcAft>
                <a:buClrTx/>
                <a:buSzTx/>
                <a:buFontTx/>
                <a:buNone/>
                <a:tabLst/>
                <a:defRPr/>
              </a:pPr>
              <a:t>6</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6972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73C8A-FC7E-A277-88E0-672D546328D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A883602-7AE3-EA03-9730-DDEFF5571B2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366984F-5D0C-B904-0679-ACC82389CA9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6C67BBA-4C68-CF94-E783-420DFFF50651}"/>
              </a:ext>
            </a:extLst>
          </p:cNvPr>
          <p:cNvSpPr>
            <a:spLocks noGrp="1"/>
          </p:cNvSpPr>
          <p:nvPr>
            <p:ph type="sldNum" sz="quarter" idx="5"/>
          </p:nvPr>
        </p:nvSpPr>
        <p:spPr/>
        <p:txBody>
          <a:bodyPr/>
          <a:lstStyle/>
          <a:p>
            <a:pPr marL="0" marR="0" lvl="0" indent="0" algn="r" defTabSz="933237" rtl="0" eaLnBrk="1" fontAlgn="auto" latinLnBrk="0" hangingPunct="1">
              <a:lnSpc>
                <a:spcPct val="100000"/>
              </a:lnSpc>
              <a:spcBef>
                <a:spcPts val="0"/>
              </a:spcBef>
              <a:spcAft>
                <a:spcPts val="0"/>
              </a:spcAft>
              <a:buClrTx/>
              <a:buSzTx/>
              <a:buFontTx/>
              <a:buNone/>
              <a:tabLst/>
              <a:defRPr/>
            </a:pPr>
            <a:fld id="{E1A61920-5199-41A0-BC7A-AE76E41EADA0}" type="slidenum">
              <a:rPr kumimoji="0" lang="sv-SE"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3237" rtl="0" eaLnBrk="1" fontAlgn="auto" latinLnBrk="0" hangingPunct="1">
                <a:lnSpc>
                  <a:spcPct val="100000"/>
                </a:lnSpc>
                <a:spcBef>
                  <a:spcPts val="0"/>
                </a:spcBef>
                <a:spcAft>
                  <a:spcPts val="0"/>
                </a:spcAft>
                <a:buClrTx/>
                <a:buSzTx/>
                <a:buFontTx/>
                <a:buNone/>
                <a:tabLst/>
                <a:defRPr/>
              </a:pPr>
              <a:t>7</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0052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C6C6A-B0D2-4631-21FB-B7072957B8F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592D5D3-6A7F-C17B-E849-11829E2E20C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6ADD410-C232-09C9-BFD2-3455C3C2460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1E8CAE8-5BA6-5518-C71B-573388EA299D}"/>
              </a:ext>
            </a:extLst>
          </p:cNvPr>
          <p:cNvSpPr>
            <a:spLocks noGrp="1"/>
          </p:cNvSpPr>
          <p:nvPr>
            <p:ph type="sldNum" sz="quarter" idx="5"/>
          </p:nvPr>
        </p:nvSpPr>
        <p:spPr/>
        <p:txBody>
          <a:bodyPr/>
          <a:lstStyle/>
          <a:p>
            <a:pPr marL="0" marR="0" lvl="0" indent="0" algn="r" defTabSz="933237" rtl="0" eaLnBrk="1" fontAlgn="auto" latinLnBrk="0" hangingPunct="1">
              <a:lnSpc>
                <a:spcPct val="100000"/>
              </a:lnSpc>
              <a:spcBef>
                <a:spcPts val="0"/>
              </a:spcBef>
              <a:spcAft>
                <a:spcPts val="0"/>
              </a:spcAft>
              <a:buClrTx/>
              <a:buSzTx/>
              <a:buFontTx/>
              <a:buNone/>
              <a:tabLst/>
              <a:defRPr/>
            </a:pPr>
            <a:fld id="{E1A61920-5199-41A0-BC7A-AE76E41EADA0}" type="slidenum">
              <a:rPr kumimoji="0" lang="sv-SE"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3237" rtl="0" eaLnBrk="1" fontAlgn="auto" latinLnBrk="0" hangingPunct="1">
                <a:lnSpc>
                  <a:spcPct val="100000"/>
                </a:lnSpc>
                <a:spcBef>
                  <a:spcPts val="0"/>
                </a:spcBef>
                <a:spcAft>
                  <a:spcPts val="0"/>
                </a:spcAft>
                <a:buClrTx/>
                <a:buSzTx/>
                <a:buFontTx/>
                <a:buNone/>
                <a:tabLst/>
                <a:defRPr/>
              </a:pPr>
              <a:t>8</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6929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74F15-385F-2445-D487-FFDB8CA998B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5A09996-69CC-4FEF-F9B9-82E5AE9FADA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9E9051D4-C053-CE77-4F3D-8ED4EE3C873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A89F30C-2FF6-A6AC-C3B0-D8FE92F6D95A}"/>
              </a:ext>
            </a:extLst>
          </p:cNvPr>
          <p:cNvSpPr>
            <a:spLocks noGrp="1"/>
          </p:cNvSpPr>
          <p:nvPr>
            <p:ph type="sldNum" sz="quarter" idx="5"/>
          </p:nvPr>
        </p:nvSpPr>
        <p:spPr/>
        <p:txBody>
          <a:bodyPr/>
          <a:lstStyle/>
          <a:p>
            <a:pPr marL="0" marR="0" lvl="0" indent="0" algn="r" defTabSz="933237" rtl="0" eaLnBrk="1" fontAlgn="auto" latinLnBrk="0" hangingPunct="1">
              <a:lnSpc>
                <a:spcPct val="100000"/>
              </a:lnSpc>
              <a:spcBef>
                <a:spcPts val="0"/>
              </a:spcBef>
              <a:spcAft>
                <a:spcPts val="0"/>
              </a:spcAft>
              <a:buClrTx/>
              <a:buSzTx/>
              <a:buFontTx/>
              <a:buNone/>
              <a:tabLst/>
              <a:defRPr/>
            </a:pPr>
            <a:fld id="{E1A61920-5199-41A0-BC7A-AE76E41EADA0}" type="slidenum">
              <a:rPr kumimoji="0" lang="sv-SE"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3237" rtl="0" eaLnBrk="1" fontAlgn="auto" latinLnBrk="0" hangingPunct="1">
                <a:lnSpc>
                  <a:spcPct val="100000"/>
                </a:lnSpc>
                <a:spcBef>
                  <a:spcPts val="0"/>
                </a:spcBef>
                <a:spcAft>
                  <a:spcPts val="0"/>
                </a:spcAft>
                <a:buClrTx/>
                <a:buSzTx/>
                <a:buFontTx/>
                <a:buNone/>
                <a:tabLst/>
                <a:defRPr/>
              </a:pPr>
              <a:t>9</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2843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10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10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1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1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1">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9" y="2685826"/>
            <a:ext cx="10502154" cy="2145418"/>
          </a:xfrm>
        </p:spPr>
        <p:txBody>
          <a:bodyPr anchor="b">
            <a:noAutofit/>
          </a:bodyPr>
          <a:lstStyle>
            <a:lvl1pPr algn="l">
              <a:lnSpc>
                <a:spcPct val="90000"/>
              </a:lnSpc>
              <a:defRPr sz="7200">
                <a:solidFill>
                  <a:schemeClr val="accent5"/>
                </a:solidFill>
              </a:defRPr>
            </a:lvl1pPr>
          </a:lstStyle>
          <a:p>
            <a:r>
              <a:rPr lang="sv-SE" dirty="0"/>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896196"/>
            <a:ext cx="10502154" cy="1065333"/>
          </a:xfrm>
        </p:spPr>
        <p:txBody>
          <a:bodyPr>
            <a:noAutofit/>
          </a:bodyPr>
          <a:lstStyle>
            <a:lvl1pPr marL="0" indent="0" algn="l">
              <a:buNone/>
              <a:defRPr sz="2400" b="0" i="0">
                <a:solidFill>
                  <a:schemeClr val="accent5"/>
                </a:solidFill>
                <a:latin typeface="AvenirNext LT Pro Regular" panose="020B0504020202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accent5"/>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05766330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innehåll och utfallande bild">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E62464-C2CC-D4CD-8E42-1AE2171EA284}"/>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5"/>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1307"/>
          </a:xfrm>
        </p:spPr>
        <p:txBody>
          <a:bodyPr vert="horz" lIns="91440" tIns="45720" rIns="91440" bIns="45720" rtlCol="0">
            <a:noAutofit/>
          </a:bodyPr>
          <a:lstStyle>
            <a:lvl1pPr marL="0" indent="0">
              <a:buFont typeface="Arial" panose="020B0604020202020204" pitchFamily="34" charset="0"/>
              <a:buNone/>
              <a:defRPr lang="sv-SE" sz="2000" dirty="0">
                <a:solidFill>
                  <a:schemeClr val="accent5"/>
                </a:solidFill>
              </a:defRPr>
            </a:lvl1pPr>
          </a:lstStyle>
          <a:p>
            <a:pPr lvl="0">
              <a:spcBef>
                <a:spcPts val="1400"/>
              </a:spcBef>
            </a:pPr>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0"/>
            <a:ext cx="6096000" cy="6858000"/>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D3364698-0835-423A-9948-E889C242C3D0}"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165327945"/>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preserve="1" userDrawn="1">
  <p:cSld name="Utfallande bild, vit logotyp">
    <p:bg>
      <p:bgPr>
        <a:solidFill>
          <a:srgbClr val="DFEF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0B366280-E0FB-4999-93E9-BE8398A1CCBF}"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7" name="Platshållare för text 10">
            <a:extLst>
              <a:ext uri="{FF2B5EF4-FFF2-40B4-BE49-F238E27FC236}">
                <a16:creationId xmlns:a16="http://schemas.microsoft.com/office/drawing/2014/main" id="{AD81AC03-04C0-6D6E-85D2-2EF894670FF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1886827741"/>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på utfallande bild färglogga med block">
    <p:bg>
      <p:bgPr>
        <a:solidFill>
          <a:srgbClr val="DFEF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23E830D1-9B43-4A41-B3A1-206CB98018A1}"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5" name="Platshållare för text 7">
            <a:extLst>
              <a:ext uri="{FF2B5EF4-FFF2-40B4-BE49-F238E27FC236}">
                <a16:creationId xmlns:a16="http://schemas.microsoft.com/office/drawing/2014/main" id="{A9979B33-E4C5-CC52-41BD-8785520D94E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9" name="Platshållare för text 3">
            <a:extLst>
              <a:ext uri="{FF2B5EF4-FFF2-40B4-BE49-F238E27FC236}">
                <a16:creationId xmlns:a16="http://schemas.microsoft.com/office/drawing/2014/main" id="{7E5722EE-4741-26D2-2E7E-A7403FC0D738}"/>
              </a:ext>
            </a:extLst>
          </p:cNvPr>
          <p:cNvSpPr>
            <a:spLocks noGrp="1"/>
          </p:cNvSpPr>
          <p:nvPr>
            <p:ph type="body" sz="half" idx="2"/>
          </p:nvPr>
        </p:nvSpPr>
        <p:spPr>
          <a:xfrm>
            <a:off x="7683334" y="0"/>
            <a:ext cx="4218856" cy="6610662"/>
          </a:xfrm>
          <a:prstGeom prst="rect">
            <a:avLst/>
          </a:prstGeom>
          <a:solidFill>
            <a:srgbClr val="BDDBD2"/>
          </a:solidFill>
        </p:spPr>
        <p:txBody>
          <a:bodyPr lIns="0" tIns="0" rIns="0" bIns="0"/>
          <a:lstStyle>
            <a:lvl1pPr marL="0" indent="0">
              <a:buNone/>
              <a:defRPr sz="2000">
                <a:solidFill>
                  <a:srgbClr val="BDDBD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0" name="Rubrik 1">
            <a:extLst>
              <a:ext uri="{FF2B5EF4-FFF2-40B4-BE49-F238E27FC236}">
                <a16:creationId xmlns:a16="http://schemas.microsoft.com/office/drawing/2014/main" id="{328590CC-9593-D2EC-5DB0-A2F7F8EB1FF8}"/>
              </a:ext>
            </a:extLst>
          </p:cNvPr>
          <p:cNvSpPr>
            <a:spLocks noGrp="1"/>
          </p:cNvSpPr>
          <p:nvPr>
            <p:ph type="title" hasCustomPrompt="1"/>
          </p:nvPr>
        </p:nvSpPr>
        <p:spPr>
          <a:xfrm>
            <a:off x="7860570" y="1379676"/>
            <a:ext cx="3883200" cy="1237130"/>
          </a:xfrm>
        </p:spPr>
        <p:txBody>
          <a:bodyPr anchor="b">
            <a:noAutofit/>
          </a:bodyPr>
          <a:lstStyle>
            <a:lvl1pPr>
              <a:defRPr sz="4000">
                <a:solidFill>
                  <a:schemeClr val="accent5"/>
                </a:solidFill>
              </a:defRPr>
            </a:lvl1pPr>
          </a:lstStyle>
          <a:p>
            <a:r>
              <a:rPr lang="sv-SE" dirty="0"/>
              <a:t>Rubrik</a:t>
            </a:r>
          </a:p>
        </p:txBody>
      </p:sp>
      <p:sp>
        <p:nvSpPr>
          <p:cNvPr id="11" name="Platshållare för text 3">
            <a:extLst>
              <a:ext uri="{FF2B5EF4-FFF2-40B4-BE49-F238E27FC236}">
                <a16:creationId xmlns:a16="http://schemas.microsoft.com/office/drawing/2014/main" id="{2D62D359-201E-6C2B-C39A-05398B436D37}"/>
              </a:ext>
            </a:extLst>
          </p:cNvPr>
          <p:cNvSpPr>
            <a:spLocks noGrp="1"/>
          </p:cNvSpPr>
          <p:nvPr>
            <p:ph type="body" sz="half" idx="15" hasCustomPrompt="1"/>
          </p:nvPr>
        </p:nvSpPr>
        <p:spPr>
          <a:xfrm>
            <a:off x="7860569" y="2688522"/>
            <a:ext cx="3883200" cy="3128991"/>
          </a:xfrm>
        </p:spPr>
        <p:txBody>
          <a:bodyPr/>
          <a:lstStyle>
            <a:lvl1pPr marL="342900" indent="-342900">
              <a:buFont typeface="Arial" panose="020B0604020202020204" pitchFamily="34" charset="0"/>
              <a:buChar char="•"/>
              <a:defRPr sz="2200">
                <a:solidFill>
                  <a:schemeClr val="accent5"/>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Punkt</a:t>
            </a:r>
          </a:p>
        </p:txBody>
      </p:sp>
    </p:spTree>
    <p:extLst>
      <p:ext uri="{BB962C8B-B14F-4D97-AF65-F5344CB8AC3E}">
        <p14:creationId xmlns:p14="http://schemas.microsoft.com/office/powerpoint/2010/main" val="303600362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på utfallande bild vit logga med block">
    <p:bg>
      <p:bgPr>
        <a:solidFill>
          <a:srgbClr val="DFEF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0B366280-E0FB-4999-93E9-BE8398A1CCBF}"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10" name="Platshållare för text 3">
            <a:extLst>
              <a:ext uri="{FF2B5EF4-FFF2-40B4-BE49-F238E27FC236}">
                <a16:creationId xmlns:a16="http://schemas.microsoft.com/office/drawing/2014/main" id="{6D7C6E78-6124-E839-CC89-38F3188A7B1F}"/>
              </a:ext>
            </a:extLst>
          </p:cNvPr>
          <p:cNvSpPr>
            <a:spLocks noGrp="1"/>
          </p:cNvSpPr>
          <p:nvPr>
            <p:ph type="body" sz="half" idx="2"/>
          </p:nvPr>
        </p:nvSpPr>
        <p:spPr>
          <a:xfrm>
            <a:off x="218230" y="0"/>
            <a:ext cx="4218856" cy="6610662"/>
          </a:xfrm>
          <a:solidFill>
            <a:schemeClr val="accent5"/>
          </a:solidFill>
        </p:spPr>
        <p:txBody>
          <a:bodyPr/>
          <a:lstStyle>
            <a:lvl1pPr marL="0" indent="0">
              <a:buNone/>
              <a:defRPr sz="2000">
                <a:solidFill>
                  <a:schemeClr val="accent5"/>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B16DE1DE-6D30-D722-D298-1A0D690F3927}"/>
              </a:ext>
            </a:extLst>
          </p:cNvPr>
          <p:cNvSpPr>
            <a:spLocks noGrp="1"/>
          </p:cNvSpPr>
          <p:nvPr>
            <p:ph type="title" hasCustomPrompt="1"/>
          </p:nvPr>
        </p:nvSpPr>
        <p:spPr>
          <a:xfrm>
            <a:off x="395466" y="1379676"/>
            <a:ext cx="3883200" cy="1237130"/>
          </a:xfrm>
        </p:spPr>
        <p:txBody>
          <a:bodyPr anchor="b">
            <a:noAutofit/>
          </a:bodyPr>
          <a:lstStyle>
            <a:lvl1pPr>
              <a:defRPr sz="4000">
                <a:solidFill>
                  <a:schemeClr val="bg1"/>
                </a:solidFill>
              </a:defRPr>
            </a:lvl1pPr>
          </a:lstStyle>
          <a:p>
            <a:r>
              <a:rPr lang="sv-SE" dirty="0"/>
              <a:t>Rubrik</a:t>
            </a:r>
          </a:p>
        </p:txBody>
      </p:sp>
      <p:sp>
        <p:nvSpPr>
          <p:cNvPr id="12" name="Platshållare för text 3">
            <a:extLst>
              <a:ext uri="{FF2B5EF4-FFF2-40B4-BE49-F238E27FC236}">
                <a16:creationId xmlns:a16="http://schemas.microsoft.com/office/drawing/2014/main" id="{B1D4AA01-1363-9DFE-0FBA-2B8E669BB60E}"/>
              </a:ext>
            </a:extLst>
          </p:cNvPr>
          <p:cNvSpPr>
            <a:spLocks noGrp="1"/>
          </p:cNvSpPr>
          <p:nvPr>
            <p:ph type="body" sz="half" idx="15" hasCustomPrompt="1"/>
          </p:nvPr>
        </p:nvSpPr>
        <p:spPr>
          <a:xfrm>
            <a:off x="395465" y="2688522"/>
            <a:ext cx="3883200" cy="3128991"/>
          </a:xfrm>
        </p:spPr>
        <p:txBody>
          <a:bodyPr/>
          <a:lstStyle>
            <a:lvl1pPr marL="0" indent="0">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7" name="Platshållare för text 10">
            <a:extLst>
              <a:ext uri="{FF2B5EF4-FFF2-40B4-BE49-F238E27FC236}">
                <a16:creationId xmlns:a16="http://schemas.microsoft.com/office/drawing/2014/main" id="{AD81AC03-04C0-6D6E-85D2-2EF894670FF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3824918382"/>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Rubrik och mycket text">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accent5"/>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marL="0" indent="0">
              <a:buNone/>
              <a:defRPr lang="sv-SE" sz="1800">
                <a:solidFill>
                  <a:schemeClr val="accent5"/>
                </a:solidFill>
              </a:defRPr>
            </a:lvl1pPr>
          </a:lstStyle>
          <a:p>
            <a:pPr marL="228600" lvl="0" indent="-228600"/>
            <a:r>
              <a:rPr lang="sv-SE" dirty="0"/>
              <a:t>Text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marL="0" indent="0">
              <a:buNone/>
              <a:defRPr lang="sv-SE" sz="1800">
                <a:solidFill>
                  <a:schemeClr val="accent5"/>
                </a:solidFill>
              </a:defRPr>
            </a:lvl1pPr>
          </a:lstStyle>
          <a:p>
            <a:pPr marL="228600" lvl="0" indent="-228600"/>
            <a:r>
              <a:rPr lang="sv-SE" dirty="0"/>
              <a:t>Text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242346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4.xml><?xml version="1.0" encoding="utf-8"?>
<p:sldLayout xmlns:a="http://schemas.openxmlformats.org/drawingml/2006/main" xmlns:r="http://schemas.openxmlformats.org/officeDocument/2006/relationships" xmlns:p="http://schemas.openxmlformats.org/presentationml/2006/main" type="title" preserve="1">
  <p:cSld name="Rubrikbild 1">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9" y="2685826"/>
            <a:ext cx="10502154" cy="2145418"/>
          </a:xfrm>
        </p:spPr>
        <p:txBody>
          <a:bodyPr anchor="b">
            <a:noAutofit/>
          </a:bodyPr>
          <a:lstStyle>
            <a:lvl1pPr algn="l">
              <a:lnSpc>
                <a:spcPct val="90000"/>
              </a:lnSpc>
              <a:defRPr sz="7200">
                <a:solidFill>
                  <a:schemeClr val="tx1"/>
                </a:solidFill>
              </a:defRPr>
            </a:lvl1pPr>
          </a:lstStyle>
          <a:p>
            <a:r>
              <a:rPr lang="sv-SE" dirty="0"/>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896196"/>
            <a:ext cx="10502154" cy="1065333"/>
          </a:xfrm>
        </p:spPr>
        <p:txBody>
          <a:bodyPr>
            <a:noAutofit/>
          </a:bodyPr>
          <a:lstStyle>
            <a:lvl1pPr marL="0" indent="0" algn="l">
              <a:buNone/>
              <a:defRPr sz="2400" b="0" i="0">
                <a:solidFill>
                  <a:schemeClr val="tx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tx1"/>
                </a:solidFill>
              </a:defRPr>
            </a:lvl1pPr>
          </a:lstStyle>
          <a:p>
            <a:fld id="{3C9CDAC1-0A76-4CCB-B13B-CDEA79253170}" type="datetime1">
              <a:rPr lang="sv-SE" smtClean="0"/>
              <a:pPr/>
              <a:t>2026-03-11</a:t>
            </a:fld>
            <a:endParaRPr lang="sv-SE" dirty="0"/>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dirty="0"/>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418935178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Rubrikbild 2 ">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200" y="2668555"/>
            <a:ext cx="4881283" cy="1683735"/>
          </a:xfrm>
        </p:spPr>
        <p:txBody>
          <a:bodyPr anchor="b">
            <a:noAutofit/>
          </a:bodyPr>
          <a:lstStyle>
            <a:lvl1pPr algn="l">
              <a:lnSpc>
                <a:spcPct val="90000"/>
              </a:lnSpc>
              <a:defRPr sz="4000">
                <a:solidFill>
                  <a:schemeClr val="tx1"/>
                </a:solidFill>
              </a:defRPr>
            </a:lvl1pPr>
          </a:lstStyle>
          <a:p>
            <a:r>
              <a:rPr lang="sv-SE" dirty="0"/>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422371"/>
            <a:ext cx="4881283" cy="864524"/>
          </a:xfrm>
        </p:spPr>
        <p:txBody>
          <a:bodyPr>
            <a:noAutofit/>
          </a:bodyPr>
          <a:lstStyle>
            <a:lvl1pPr marL="0" indent="0" algn="l">
              <a:buNone/>
              <a:defRPr sz="2400" b="0" i="0">
                <a:solidFill>
                  <a:schemeClr val="tx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tx1"/>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
        <p:nvSpPr>
          <p:cNvPr id="7" name="Platshållare för bild 9">
            <a:extLst>
              <a:ext uri="{FF2B5EF4-FFF2-40B4-BE49-F238E27FC236}">
                <a16:creationId xmlns:a16="http://schemas.microsoft.com/office/drawing/2014/main" id="{60445CA6-69A4-3DDB-6AED-AB4BF85157EB}"/>
              </a:ext>
            </a:extLst>
          </p:cNvPr>
          <p:cNvSpPr>
            <a:spLocks noGrp="1"/>
          </p:cNvSpPr>
          <p:nvPr>
            <p:ph type="pic" sz="quarter" idx="13"/>
          </p:nvPr>
        </p:nvSpPr>
        <p:spPr>
          <a:xfrm>
            <a:off x="6096000" y="0"/>
            <a:ext cx="6096000" cy="6858000"/>
          </a:xfrm>
        </p:spPr>
        <p:txBody>
          <a:bodyPr/>
          <a:lstStyle>
            <a:lvl1pPr marL="0" indent="0" algn="ctr">
              <a:buNone/>
              <a:defRPr sz="1100">
                <a:solidFill>
                  <a:schemeClr val="tx1"/>
                </a:solidFill>
              </a:defRPr>
            </a:lvl1pPr>
          </a:lstStyle>
          <a:p>
            <a:r>
              <a:rPr lang="sv-SE"/>
              <a:t>Klicka på ikonen för att lägga till en bild</a:t>
            </a:r>
          </a:p>
        </p:txBody>
      </p:sp>
    </p:spTree>
    <p:extLst>
      <p:ext uri="{BB962C8B-B14F-4D97-AF65-F5344CB8AC3E}">
        <p14:creationId xmlns:p14="http://schemas.microsoft.com/office/powerpoint/2010/main" val="160143750"/>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Rubrikbild 3">
    <p:bg>
      <p:bgPr>
        <a:solidFill>
          <a:srgbClr val="F7F2EB"/>
        </a:solidFill>
        <a:effectLst/>
      </p:bgPr>
    </p:bg>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6CD2122F-CB4F-991C-F85D-DF70FE94A120}"/>
              </a:ext>
            </a:extLst>
          </p:cNvPr>
          <p:cNvSpPr>
            <a:spLocks noGrp="1"/>
          </p:cNvSpPr>
          <p:nvPr>
            <p:ph type="pic" sz="quarter" idx="13"/>
          </p:nvPr>
        </p:nvSpPr>
        <p:spPr>
          <a:xfrm>
            <a:off x="0" y="0"/>
            <a:ext cx="12192000" cy="6858000"/>
          </a:xfrm>
        </p:spPr>
        <p:txBody>
          <a:bodyPr/>
          <a:lstStyle>
            <a:lvl1pPr marL="0" indent="0" algn="ctr">
              <a:buNone/>
              <a:defRPr sz="1100">
                <a:solidFill>
                  <a:schemeClr val="bg1"/>
                </a:solidFill>
              </a:defRPr>
            </a:lvl1pPr>
          </a:lstStyle>
          <a:p>
            <a:r>
              <a:rPr lang="sv-SE"/>
              <a:t>Klicka på ikonen för att lägga till en bild</a:t>
            </a:r>
          </a:p>
        </p:txBody>
      </p:sp>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8" y="3532910"/>
            <a:ext cx="10502154" cy="1298333"/>
          </a:xfrm>
        </p:spPr>
        <p:txBody>
          <a:bodyPr anchor="b">
            <a:noAutofit/>
          </a:bodyPr>
          <a:lstStyle>
            <a:lvl1pPr algn="l">
              <a:lnSpc>
                <a:spcPct val="90000"/>
              </a:lnSpc>
              <a:defRPr sz="7200">
                <a:solidFill>
                  <a:schemeClr val="bg1"/>
                </a:solidFill>
              </a:defRPr>
            </a:lvl1pPr>
          </a:lstStyle>
          <a:p>
            <a:r>
              <a:rPr lang="sv-SE"/>
              <a:t>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bg1"/>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bg1"/>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0EA8761A-F05C-4F01-AE76-2EF79F772060}" type="slidenum">
              <a:rPr lang="sv-SE" smtClean="0"/>
              <a:pPr/>
              <a:t>‹#›</a:t>
            </a:fld>
            <a:endParaRPr lang="sv-SE"/>
          </a:p>
        </p:txBody>
      </p:sp>
      <p:sp>
        <p:nvSpPr>
          <p:cNvPr id="8" name="Platshållare för text 10" descr="Logotyp för Sveriges kommuner och regioner.">
            <a:extLst>
              <a:ext uri="{FF2B5EF4-FFF2-40B4-BE49-F238E27FC236}">
                <a16:creationId xmlns:a16="http://schemas.microsoft.com/office/drawing/2014/main" id="{17796FAB-5CC3-0E60-5B43-A3F801C342E1}"/>
              </a:ext>
              <a:ext uri="{C183D7F6-B498-43B3-948B-1728B52AA6E4}">
                <adec:decorative xmlns:adec="http://schemas.microsoft.com/office/drawing/2017/decorative" val="0"/>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bg1"/>
                </a:solidFill>
              </a:defRPr>
            </a:lvl1pPr>
          </a:lstStyle>
          <a:p>
            <a:pPr lvl="0"/>
            <a:r>
              <a:rPr lang="sv-SE"/>
              <a:t> </a:t>
            </a:r>
          </a:p>
        </p:txBody>
      </p:sp>
    </p:spTree>
    <p:extLst>
      <p:ext uri="{BB962C8B-B14F-4D97-AF65-F5344CB8AC3E}">
        <p14:creationId xmlns:p14="http://schemas.microsoft.com/office/powerpoint/2010/main" val="3657486248"/>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Rubrikbild 4">
    <p:bg>
      <p:bgPr>
        <a:solidFill>
          <a:srgbClr val="F7F2EB"/>
        </a:solidFill>
        <a:effectLst/>
      </p:bgPr>
    </p:bg>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0B6BFD76-59F2-2DED-DABF-5311B3B958A0}"/>
              </a:ext>
            </a:extLst>
          </p:cNvPr>
          <p:cNvSpPr>
            <a:spLocks noGrp="1"/>
          </p:cNvSpPr>
          <p:nvPr>
            <p:ph type="pic" sz="quarter" idx="13"/>
          </p:nvPr>
        </p:nvSpPr>
        <p:spPr>
          <a:xfrm>
            <a:off x="0" y="0"/>
            <a:ext cx="12192000" cy="6858000"/>
          </a:xfrm>
        </p:spPr>
        <p:txBody>
          <a:bodyPr/>
          <a:lstStyle>
            <a:lvl1pPr marL="0" indent="0" algn="ctr">
              <a:buNone/>
              <a:defRPr sz="1100">
                <a:solidFill>
                  <a:schemeClr val="tx1"/>
                </a:solidFill>
              </a:defRPr>
            </a:lvl1pPr>
          </a:lstStyle>
          <a:p>
            <a:r>
              <a:rPr lang="sv-SE"/>
              <a:t>Klicka på ikonen för att lägga till en bild</a:t>
            </a:r>
          </a:p>
        </p:txBody>
      </p:sp>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8" y="3532909"/>
            <a:ext cx="10502154" cy="1298333"/>
          </a:xfrm>
        </p:spPr>
        <p:txBody>
          <a:bodyPr anchor="b">
            <a:noAutofit/>
          </a:bodyPr>
          <a:lstStyle>
            <a:lvl1pPr algn="l">
              <a:lnSpc>
                <a:spcPct val="90000"/>
              </a:lnSpc>
              <a:defRPr sz="7200">
                <a:solidFill>
                  <a:schemeClr val="tx1"/>
                </a:solidFill>
              </a:defRPr>
            </a:lvl1pPr>
          </a:lstStyle>
          <a:p>
            <a:r>
              <a:rPr lang="sv-SE"/>
              <a:t>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tx1"/>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
        <p:nvSpPr>
          <p:cNvPr id="8" name="Platshållare för text 7" descr="Logotyp för Sveriges Kommuner och regioner.">
            <a:extLst>
              <a:ext uri="{FF2B5EF4-FFF2-40B4-BE49-F238E27FC236}">
                <a16:creationId xmlns:a16="http://schemas.microsoft.com/office/drawing/2014/main" id="{D785EB06-58C0-D0BF-FDAB-A51277B16979}"/>
              </a:ext>
              <a:ext uri="{C183D7F6-B498-43B3-948B-1728B52AA6E4}">
                <adec:decorative xmlns:adec="http://schemas.microsoft.com/office/drawing/2017/decorative" val="0"/>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tx1"/>
                </a:solidFill>
              </a:defRPr>
            </a:lvl1pPr>
          </a:lstStyle>
          <a:p>
            <a:pPr lvl="0"/>
            <a:r>
              <a:rPr lang="sv-SE"/>
              <a:t> </a:t>
            </a:r>
          </a:p>
        </p:txBody>
      </p:sp>
    </p:spTree>
    <p:extLst>
      <p:ext uri="{BB962C8B-B14F-4D97-AF65-F5344CB8AC3E}">
        <p14:creationId xmlns:p14="http://schemas.microsoft.com/office/powerpoint/2010/main" val="135149519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Avsnittsrubrik 1">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2759417"/>
            <a:ext cx="9557084" cy="1368000"/>
          </a:xfrm>
        </p:spPr>
        <p:txBody>
          <a:bodyPr anchor="b">
            <a:noAutofit/>
          </a:bodyPr>
          <a:lstStyle>
            <a:lvl1pPr>
              <a:defRPr sz="5600">
                <a:solidFill>
                  <a:schemeClr val="tx1"/>
                </a:solidFill>
              </a:defRPr>
            </a:lvl1pPr>
          </a:lstStyle>
          <a:p>
            <a:r>
              <a:rPr lang="sv-SE"/>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9562862" cy="924768"/>
          </a:xfrm>
        </p:spPr>
        <p:txBody>
          <a:bodyPr>
            <a:noAutofit/>
          </a:bodyPr>
          <a:lstStyle>
            <a:lvl1pPr marL="0" indent="0">
              <a:buNone/>
              <a:defRPr sz="2400" b="0" i="0">
                <a:solidFill>
                  <a:schemeClr val="tx1"/>
                </a:solidFill>
                <a:latin typeface="AvenirNext LT Pro Regular" panose="020B0504020202020204"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6E9020EF-984C-486A-898E-1ED7325E1C64}" type="datetime1">
              <a:rPr lang="sv-SE" smtClean="0"/>
              <a:pPr/>
              <a:t>2026-03-11</a:t>
            </a:fld>
            <a:endParaRPr lang="sv-SE" dirty="0"/>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4449380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Avsnittsrubrik 2">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1981999"/>
            <a:ext cx="5701553" cy="2145418"/>
          </a:xfrm>
        </p:spPr>
        <p:txBody>
          <a:bodyPr anchor="b">
            <a:noAutofit/>
          </a:bodyPr>
          <a:lstStyle>
            <a:lvl1pPr>
              <a:defRPr sz="5600">
                <a:solidFill>
                  <a:schemeClr val="tx1"/>
                </a:solidFill>
              </a:defRPr>
            </a:lvl1pPr>
          </a:lstStyle>
          <a:p>
            <a:r>
              <a:rPr lang="sv-SE"/>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5707904" cy="924768"/>
          </a:xfrm>
        </p:spPr>
        <p:txBody>
          <a:bodyPr>
            <a:noAutofit/>
          </a:bodyPr>
          <a:lstStyle>
            <a:lvl1pPr marL="0" indent="0">
              <a:buNone/>
              <a:defRPr sz="2400" b="0" i="0">
                <a:solidFill>
                  <a:schemeClr val="tx1"/>
                </a:solidFill>
                <a:latin typeface="AvenirNext LT Pro Regular" panose="020B0504020202020204"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58E89344-CD34-4286-AAC5-3EF9AF06EAFC}" type="datetime1">
              <a:rPr lang="sv-SE" smtClean="0"/>
              <a:pPr/>
              <a:t>2026-03-11</a:t>
            </a:fld>
            <a:endParaRPr lang="sv-SE"/>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981667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innehåll och bild">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5"/>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342900" indent="-342900">
              <a:buFont typeface="Arial" panose="020B0604020202020204" pitchFamily="34" charset="0"/>
              <a:buChar char="•"/>
              <a:defRPr sz="2200">
                <a:solidFill>
                  <a:schemeClr val="accent5"/>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Punkt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376890"/>
            <a:ext cx="5715000" cy="6104219"/>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525149531"/>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Rubrik och bild">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2496677"/>
            <a:ext cx="4860396" cy="1237130"/>
          </a:xfrm>
        </p:spPr>
        <p:txBody>
          <a:bodyPr anchor="t">
            <a:noAutofit/>
          </a:bodyPr>
          <a:lstStyle>
            <a:lvl1pPr>
              <a:defRPr sz="5600">
                <a:solidFill>
                  <a:schemeClr val="tx1"/>
                </a:solidFill>
              </a:defRPr>
            </a:lvl1pPr>
          </a:lstStyle>
          <a:p>
            <a:r>
              <a:rPr lang="sv-SE" dirty="0"/>
              <a:t>Rubrik</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376890"/>
            <a:ext cx="5715000" cy="6104219"/>
          </a:xfrm>
        </p:spPr>
        <p:txBody>
          <a:bodyPr>
            <a:normAutofit/>
          </a:bodyPr>
          <a:lstStyle>
            <a:lvl1pPr marL="0" indent="0" algn="ctr">
              <a:buNone/>
              <a:defRPr sz="11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08652C4B-B8AE-4DA5-BC52-342EBCBE08BA}" type="datetime1">
              <a:rPr lang="sv-SE" smtClean="0"/>
              <a:pPr/>
              <a:t>2026-03-11</a:t>
            </a:fld>
            <a:endParaRPr lang="sv-SE" dirty="0"/>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03318610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Rubrik och utfallande bild">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2496677"/>
            <a:ext cx="4860396" cy="1237130"/>
          </a:xfrm>
        </p:spPr>
        <p:txBody>
          <a:bodyPr anchor="t">
            <a:noAutofit/>
          </a:bodyPr>
          <a:lstStyle>
            <a:lvl1pPr>
              <a:defRPr sz="5600">
                <a:solidFill>
                  <a:schemeClr val="tx1"/>
                </a:solidFill>
              </a:defRPr>
            </a:lvl1pPr>
          </a:lstStyle>
          <a:p>
            <a:r>
              <a:rPr lang="sv-SE" dirty="0"/>
              <a:t>Rubrik</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0"/>
            <a:ext cx="6096000" cy="6858000"/>
          </a:xfrm>
        </p:spPr>
        <p:txBody>
          <a:bodyPr>
            <a:normAutofit/>
          </a:bodyPr>
          <a:lstStyle>
            <a:lvl1pPr marL="0" indent="0" algn="ctr">
              <a:buNone/>
              <a:defRPr sz="11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5D05FCD3-3492-4FFB-A5C1-DA3BA36D4976}"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1660510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Rubrik och innehåll">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6B7ECA-1D98-5941-0D9F-78A0DEE61274}"/>
              </a:ext>
            </a:extLst>
          </p:cNvPr>
          <p:cNvSpPr>
            <a:spLocks noGrp="1"/>
          </p:cNvSpPr>
          <p:nvPr>
            <p:ph type="title" hasCustomPrompt="1"/>
          </p:nvPr>
        </p:nvSpPr>
        <p:spPr>
          <a:xfrm>
            <a:off x="839788" y="1878439"/>
            <a:ext cx="7313612" cy="1237130"/>
          </a:xfrm>
        </p:spPr>
        <p:txBody>
          <a:bodyPr anchor="b">
            <a:noAutofit/>
          </a:bodyPr>
          <a:lstStyle>
            <a:lvl1pPr>
              <a:defRPr sz="4000">
                <a:solidFill>
                  <a:schemeClr val="tx1"/>
                </a:solidFill>
              </a:defRPr>
            </a:lvl1pPr>
          </a:lstStyle>
          <a:p>
            <a:r>
              <a:rPr lang="sv-SE" dirty="0"/>
              <a:t>Rubrik</a:t>
            </a:r>
          </a:p>
        </p:txBody>
      </p:sp>
      <p:sp>
        <p:nvSpPr>
          <p:cNvPr id="3" name="Platshållare för innehåll 2">
            <a:extLst>
              <a:ext uri="{FF2B5EF4-FFF2-40B4-BE49-F238E27FC236}">
                <a16:creationId xmlns:a16="http://schemas.microsoft.com/office/drawing/2014/main" id="{FA403C0F-160C-B65B-3871-2ACB32EB2886}"/>
              </a:ext>
            </a:extLst>
          </p:cNvPr>
          <p:cNvSpPr>
            <a:spLocks noGrp="1"/>
          </p:cNvSpPr>
          <p:nvPr>
            <p:ph idx="1" hasCustomPrompt="1"/>
          </p:nvPr>
        </p:nvSpPr>
        <p:spPr>
          <a:xfrm>
            <a:off x="839787" y="3187285"/>
            <a:ext cx="7313612" cy="3113623"/>
          </a:xfrm>
        </p:spPr>
        <p:txBody>
          <a:bodyPr>
            <a:noAutofit/>
          </a:bodyPr>
          <a:lstStyle>
            <a:lvl1pPr>
              <a:spcBef>
                <a:spcPts val="1400"/>
              </a:spcBef>
              <a:buSzPct val="100000"/>
              <a:defRPr sz="2200">
                <a:solidFill>
                  <a:schemeClr val="tx1"/>
                </a:solidFill>
              </a:defRPr>
            </a:lvl1pPr>
            <a:lvl2pPr>
              <a:buSzPct val="120000"/>
              <a:defRPr/>
            </a:lvl2pPr>
            <a:lvl3pPr>
              <a:buSzPct val="120000"/>
              <a:defRPr/>
            </a:lvl3pPr>
            <a:lvl4pPr>
              <a:buSzPct val="120000"/>
              <a:defRPr/>
            </a:lvl4pPr>
            <a:lvl5pPr>
              <a:buSzPct val="120000"/>
              <a:defRPr/>
            </a:lvl5pPr>
          </a:lstStyle>
          <a:p>
            <a:pPr lvl="0"/>
            <a:r>
              <a:rPr lang="sv-SE" dirty="0"/>
              <a:t>Punkt</a:t>
            </a:r>
          </a:p>
          <a:p>
            <a:pPr lvl="0"/>
            <a:r>
              <a:rPr lang="sv-SE" dirty="0"/>
              <a:t>Punkt</a:t>
            </a:r>
          </a:p>
          <a:p>
            <a:pPr lvl="0"/>
            <a:r>
              <a:rPr lang="sv-SE" dirty="0"/>
              <a:t>Punkt</a:t>
            </a:r>
          </a:p>
        </p:txBody>
      </p:sp>
      <p:sp>
        <p:nvSpPr>
          <p:cNvPr id="4" name="Platshållare för datum 3">
            <a:extLst>
              <a:ext uri="{FF2B5EF4-FFF2-40B4-BE49-F238E27FC236}">
                <a16:creationId xmlns:a16="http://schemas.microsoft.com/office/drawing/2014/main" id="{C7F3B261-C52E-8B45-0008-0B077F1D4BA2}"/>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141E8FB7-B1A9-4218-A760-3AA9472286D6}" type="datetime1">
              <a:rPr lang="sv-SE" smtClean="0"/>
              <a:pPr/>
              <a:t>2026-03-11</a:t>
            </a:fld>
            <a:endParaRPr lang="sv-SE"/>
          </a:p>
        </p:txBody>
      </p:sp>
      <p:sp>
        <p:nvSpPr>
          <p:cNvPr id="5" name="Platshållare för sidfot 4">
            <a:extLst>
              <a:ext uri="{FF2B5EF4-FFF2-40B4-BE49-F238E27FC236}">
                <a16:creationId xmlns:a16="http://schemas.microsoft.com/office/drawing/2014/main" id="{8388B7B5-EF69-3921-497E-15058B57C789}"/>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CA6B7F78-AA47-C9DF-0094-9C1331DD59C0}"/>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729775182"/>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Rubrik innehåll och utfallande bild">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E62464-C2CC-D4CD-8E42-1AE2171EA284}"/>
              </a:ext>
            </a:extLst>
          </p:cNvPr>
          <p:cNvSpPr>
            <a:spLocks noGrp="1"/>
          </p:cNvSpPr>
          <p:nvPr>
            <p:ph type="title" hasCustomPrompt="1"/>
          </p:nvPr>
        </p:nvSpPr>
        <p:spPr>
          <a:xfrm>
            <a:off x="839788" y="1878439"/>
            <a:ext cx="4860396" cy="1237130"/>
          </a:xfrm>
        </p:spPr>
        <p:txBody>
          <a:bodyPr anchor="b">
            <a:noAutofit/>
          </a:bodyPr>
          <a:lstStyle>
            <a:lvl1pPr>
              <a:defRPr sz="4000">
                <a:solidFill>
                  <a:schemeClr val="tx1"/>
                </a:solidFill>
                <a:latin typeface="AvenirNext LT Pro Bold" panose="020B0504020202020204" pitchFamily="34" charset="0"/>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1307"/>
          </a:xfrm>
        </p:spPr>
        <p:txBody>
          <a:bodyPr vert="horz" lIns="91440" tIns="45720" rIns="91440" bIns="45720" rtlCol="0">
            <a:noAutofit/>
          </a:bodyPr>
          <a:lstStyle>
            <a:lvl1pPr marL="0" indent="0">
              <a:buSzPct val="100000"/>
              <a:buFont typeface="Arial" panose="020B0604020202020204" pitchFamily="34" charset="0"/>
              <a:buNone/>
              <a:defRPr lang="sv-SE" sz="2000" dirty="0">
                <a:solidFill>
                  <a:schemeClr val="tx1"/>
                </a:solidFill>
              </a:defRPr>
            </a:lvl1pPr>
          </a:lstStyle>
          <a:p>
            <a:pPr lvl="0">
              <a:spcBef>
                <a:spcPts val="1400"/>
              </a:spcBef>
            </a:pPr>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0"/>
            <a:ext cx="6096000" cy="6858000"/>
          </a:xfrm>
        </p:spPr>
        <p:txBody>
          <a:bodyPr>
            <a:normAutofit/>
          </a:bodyPr>
          <a:lstStyle>
            <a:lvl1pPr marL="0" indent="0" algn="ctr">
              <a:buNone/>
              <a:defRPr sz="11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D3364698-0835-423A-9948-E889C242C3D0}"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04042296"/>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Rubrik, innehåll och bild">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tx1"/>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342900" indent="-342900">
              <a:buFont typeface="Arial" panose="020B0604020202020204" pitchFamily="34" charset="0"/>
              <a:buChar char="•"/>
              <a:defRPr sz="22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Punkt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376890"/>
            <a:ext cx="5715000" cy="6104219"/>
          </a:xfrm>
        </p:spPr>
        <p:txBody>
          <a:bodyPr>
            <a:normAutofit/>
          </a:bodyPr>
          <a:lstStyle>
            <a:lvl1pPr marL="0" indent="0" algn="ctr">
              <a:buNone/>
              <a:defRPr sz="11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83484418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Rubrik, innehåll och bild med ram 1">
    <p:bg>
      <p:bgPr>
        <a:solidFill>
          <a:srgbClr val="F7F2EB"/>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C74D07D-CB4D-B35F-0B20-45DCD1B9AB45}"/>
              </a:ext>
            </a:extLst>
          </p:cNvPr>
          <p:cNvSpPr/>
          <p:nvPr userDrawn="1"/>
        </p:nvSpPr>
        <p:spPr>
          <a:xfrm>
            <a:off x="6096000" y="0"/>
            <a:ext cx="6110816" cy="6858000"/>
          </a:xfrm>
          <a:prstGeom prst="rect">
            <a:avLst/>
          </a:prstGeom>
          <a:solidFill>
            <a:srgbClr val="F0D7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tx1"/>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0" indent="0">
              <a:buFont typeface="Arial" panose="020B0604020202020204" pitchFamily="34" charset="0"/>
              <a:buNone/>
              <a:defRPr sz="20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483926" y="376890"/>
            <a:ext cx="5327073" cy="6104219"/>
          </a:xfrm>
        </p:spPr>
        <p:txBody>
          <a:bodyPr>
            <a:normAutofit/>
          </a:bodyPr>
          <a:lstStyle>
            <a:lvl1pPr marL="0" indent="0" algn="ctr">
              <a:buNone/>
              <a:defRPr sz="11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32207920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Rubrik, innehåll och bild med ram 2">
    <p:bg>
      <p:bgPr>
        <a:solidFill>
          <a:srgbClr val="F7F2EB"/>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C74D07D-CB4D-B35F-0B20-45DCD1B9AB45}"/>
              </a:ext>
            </a:extLst>
          </p:cNvPr>
          <p:cNvSpPr/>
          <p:nvPr userDrawn="1"/>
        </p:nvSpPr>
        <p:spPr>
          <a:xfrm>
            <a:off x="6096000" y="0"/>
            <a:ext cx="6110816"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tx1"/>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0" indent="0">
              <a:buNone/>
              <a:defRPr sz="20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483926" y="376890"/>
            <a:ext cx="5327073" cy="6104219"/>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18850529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Rubrik och två delar">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tx1"/>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a:defRPr lang="sv-SE" sz="2200" dirty="0">
                <a:solidFill>
                  <a:schemeClr val="tx1"/>
                </a:solidFill>
              </a:defRPr>
            </a:lvl1pPr>
          </a:lstStyle>
          <a:p>
            <a:pPr lvl="0">
              <a:spcBef>
                <a:spcPts val="1400"/>
              </a:spcBef>
            </a:pPr>
            <a:r>
              <a:rPr lang="sv-SE" dirty="0"/>
              <a:t>Punkt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a:defRPr lang="sv-SE" sz="2200" dirty="0">
                <a:solidFill>
                  <a:schemeClr val="tx1"/>
                </a:solidFill>
              </a:defRPr>
            </a:lvl1pPr>
          </a:lstStyle>
          <a:p>
            <a:pPr lvl="0">
              <a:spcBef>
                <a:spcPts val="1400"/>
              </a:spcBef>
            </a:pPr>
            <a:r>
              <a:rPr lang="sv-SE" dirty="0"/>
              <a:t>Punkt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413400868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Rubrik, under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D3A2D-C3B8-62B8-AF1E-AD8EC831B9E5}"/>
              </a:ext>
            </a:extLst>
          </p:cNvPr>
          <p:cNvSpPr>
            <a:spLocks noGrp="1"/>
          </p:cNvSpPr>
          <p:nvPr>
            <p:ph type="title" hasCustomPrompt="1"/>
          </p:nvPr>
        </p:nvSpPr>
        <p:spPr>
          <a:xfrm>
            <a:off x="839788" y="2395569"/>
            <a:ext cx="10517188" cy="720000"/>
          </a:xfrm>
        </p:spPr>
        <p:txBody>
          <a:bodyPr anchor="b">
            <a:noAutofit/>
          </a:bodyPr>
          <a:lstStyle>
            <a:lvl1pPr>
              <a:defRPr sz="4000"/>
            </a:lvl1pPr>
          </a:lstStyle>
          <a:p>
            <a:r>
              <a:rPr lang="sv-SE" dirty="0"/>
              <a:t>Rubrik</a:t>
            </a:r>
          </a:p>
        </p:txBody>
      </p:sp>
      <p:sp>
        <p:nvSpPr>
          <p:cNvPr id="3" name="Platshållare för text 2">
            <a:extLst>
              <a:ext uri="{FF2B5EF4-FFF2-40B4-BE49-F238E27FC236}">
                <a16:creationId xmlns:a16="http://schemas.microsoft.com/office/drawing/2014/main" id="{240E6226-F84A-5475-055B-ADE93C881BBC}"/>
              </a:ext>
            </a:extLst>
          </p:cNvPr>
          <p:cNvSpPr>
            <a:spLocks noGrp="1"/>
          </p:cNvSpPr>
          <p:nvPr>
            <p:ph type="body" idx="1" hasCustomPrompt="1"/>
          </p:nvPr>
        </p:nvSpPr>
        <p:spPr>
          <a:xfrm>
            <a:off x="839787" y="3187287"/>
            <a:ext cx="5157787" cy="434228"/>
          </a:xfrm>
        </p:spPr>
        <p:txBody>
          <a:bodyPr anchor="ctr">
            <a:noAutofit/>
          </a:bodyPr>
          <a:lstStyle>
            <a:lvl1pPr marL="0" indent="0">
              <a:buNone/>
              <a:defRPr sz="2400" b="0" i="0">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Underrubrik</a:t>
            </a:r>
          </a:p>
        </p:txBody>
      </p:sp>
      <p:sp>
        <p:nvSpPr>
          <p:cNvPr id="4" name="Platshållare för innehåll 3">
            <a:extLst>
              <a:ext uri="{FF2B5EF4-FFF2-40B4-BE49-F238E27FC236}">
                <a16:creationId xmlns:a16="http://schemas.microsoft.com/office/drawing/2014/main" id="{23C54E97-E763-5645-7922-2BB02727C456}"/>
              </a:ext>
            </a:extLst>
          </p:cNvPr>
          <p:cNvSpPr>
            <a:spLocks noGrp="1"/>
          </p:cNvSpPr>
          <p:nvPr>
            <p:ph sz="half" idx="2" hasCustomPrompt="1"/>
          </p:nvPr>
        </p:nvSpPr>
        <p:spPr>
          <a:xfrm>
            <a:off x="838199" y="3685435"/>
            <a:ext cx="5157787" cy="2623157"/>
          </a:xfrm>
        </p:spPr>
        <p:txBody>
          <a:bodyPr vert="horz" lIns="91440" tIns="45720" rIns="91440" bIns="45720" rtlCol="0">
            <a:noAutofit/>
          </a:bodyPr>
          <a:lstStyle>
            <a:lvl1pPr>
              <a:defRPr lang="sv-SE" sz="2200" dirty="0"/>
            </a:lvl1pPr>
          </a:lstStyle>
          <a:p>
            <a:pPr lvl="0">
              <a:spcBef>
                <a:spcPts val="1400"/>
              </a:spcBef>
            </a:pPr>
            <a:r>
              <a:rPr lang="sv-SE" dirty="0"/>
              <a:t>Punkt</a:t>
            </a:r>
          </a:p>
        </p:txBody>
      </p:sp>
      <p:sp>
        <p:nvSpPr>
          <p:cNvPr id="5" name="Platshållare för text 4">
            <a:extLst>
              <a:ext uri="{FF2B5EF4-FFF2-40B4-BE49-F238E27FC236}">
                <a16:creationId xmlns:a16="http://schemas.microsoft.com/office/drawing/2014/main" id="{C59457F5-0317-53E5-88C0-332642591F37}"/>
              </a:ext>
            </a:extLst>
          </p:cNvPr>
          <p:cNvSpPr>
            <a:spLocks noGrp="1"/>
          </p:cNvSpPr>
          <p:nvPr>
            <p:ph type="body" sz="quarter" idx="3" hasCustomPrompt="1"/>
          </p:nvPr>
        </p:nvSpPr>
        <p:spPr>
          <a:xfrm>
            <a:off x="6172199" y="3187285"/>
            <a:ext cx="5183188" cy="434229"/>
          </a:xfrm>
        </p:spPr>
        <p:txBody>
          <a:bodyPr anchor="ctr">
            <a:noAutofit/>
          </a:bodyPr>
          <a:lstStyle>
            <a:lvl1pPr marL="0" indent="0">
              <a:buNone/>
              <a:defRPr sz="2400" b="0" i="0">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Underrubrik</a:t>
            </a:r>
          </a:p>
        </p:txBody>
      </p:sp>
      <p:sp>
        <p:nvSpPr>
          <p:cNvPr id="6" name="Platshållare för innehåll 5">
            <a:extLst>
              <a:ext uri="{FF2B5EF4-FFF2-40B4-BE49-F238E27FC236}">
                <a16:creationId xmlns:a16="http://schemas.microsoft.com/office/drawing/2014/main" id="{3136394C-F88B-388F-7B44-9D3864B4F25F}"/>
              </a:ext>
            </a:extLst>
          </p:cNvPr>
          <p:cNvSpPr>
            <a:spLocks noGrp="1"/>
          </p:cNvSpPr>
          <p:nvPr>
            <p:ph sz="quarter" idx="4" hasCustomPrompt="1"/>
          </p:nvPr>
        </p:nvSpPr>
        <p:spPr>
          <a:xfrm>
            <a:off x="6172199" y="3685433"/>
            <a:ext cx="5183188" cy="2623157"/>
          </a:xfrm>
        </p:spPr>
        <p:txBody>
          <a:bodyPr>
            <a:noAutofit/>
          </a:bodyPr>
          <a:lstStyle>
            <a:lvl1pPr>
              <a:spcBef>
                <a:spcPts val="1400"/>
              </a:spcBef>
              <a:defRPr sz="2200"/>
            </a:lvl1pPr>
            <a:lvl2pPr>
              <a:defRPr sz="1600"/>
            </a:lvl2pPr>
            <a:lvl3pPr>
              <a:defRPr sz="1600"/>
            </a:lvl3pPr>
            <a:lvl4pPr>
              <a:defRPr sz="1600"/>
            </a:lvl4pPr>
            <a:lvl5pPr>
              <a:defRPr sz="1600"/>
            </a:lvl5pPr>
          </a:lstStyle>
          <a:p>
            <a:pPr lvl="0"/>
            <a:r>
              <a:rPr lang="sv-SE" dirty="0"/>
              <a:t>Punkt</a:t>
            </a:r>
          </a:p>
        </p:txBody>
      </p:sp>
      <p:sp>
        <p:nvSpPr>
          <p:cNvPr id="7" name="Platshållare för datum 6">
            <a:extLst>
              <a:ext uri="{FF2B5EF4-FFF2-40B4-BE49-F238E27FC236}">
                <a16:creationId xmlns:a16="http://schemas.microsoft.com/office/drawing/2014/main" id="{5FBEBD62-6F09-D6F3-BAA0-C3C1499B6B6E}"/>
              </a:ext>
              <a:ext uri="{C183D7F6-B498-43B3-948B-1728B52AA6E4}">
                <adec:decorative xmlns:adec="http://schemas.microsoft.com/office/drawing/2017/decorative" val="1"/>
              </a:ext>
            </a:extLst>
          </p:cNvPr>
          <p:cNvSpPr>
            <a:spLocks noGrp="1"/>
          </p:cNvSpPr>
          <p:nvPr>
            <p:ph type="dt" sz="half" idx="10"/>
          </p:nvPr>
        </p:nvSpPr>
        <p:spPr/>
        <p:txBody>
          <a:bodyPr>
            <a:noAutofit/>
          </a:bodyPr>
          <a:lstStyle/>
          <a:p>
            <a:fld id="{7F208342-5794-471C-9928-C29A6B39020D}" type="datetime1">
              <a:rPr lang="sv-SE" smtClean="0"/>
              <a:t>2026-03-11</a:t>
            </a:fld>
            <a:endParaRPr lang="sv-SE"/>
          </a:p>
        </p:txBody>
      </p:sp>
      <p:sp>
        <p:nvSpPr>
          <p:cNvPr id="8" name="Platshållare för sidfot 7">
            <a:extLst>
              <a:ext uri="{FF2B5EF4-FFF2-40B4-BE49-F238E27FC236}">
                <a16:creationId xmlns:a16="http://schemas.microsoft.com/office/drawing/2014/main" id="{63B9F0E4-33BA-36C9-94D4-F1833BC60241}"/>
              </a:ext>
              <a:ext uri="{C183D7F6-B498-43B3-948B-1728B52AA6E4}">
                <adec:decorative xmlns:adec="http://schemas.microsoft.com/office/drawing/2017/decorative" val="1"/>
              </a:ext>
            </a:extLst>
          </p:cNvPr>
          <p:cNvSpPr>
            <a:spLocks noGrp="1"/>
          </p:cNvSpPr>
          <p:nvPr>
            <p:ph type="ftr" sz="quarter" idx="11"/>
          </p:nvPr>
        </p:nvSpPr>
        <p:spPr/>
        <p:txBody>
          <a:bodyPr>
            <a:noAutofit/>
          </a:bodyPr>
          <a:lstStyle/>
          <a:p>
            <a:r>
              <a:rPr lang="sv-SE"/>
              <a:t>Sidfottext</a:t>
            </a:r>
          </a:p>
        </p:txBody>
      </p:sp>
      <p:sp>
        <p:nvSpPr>
          <p:cNvPr id="9" name="Platshållare för bildnummer 8">
            <a:extLst>
              <a:ext uri="{FF2B5EF4-FFF2-40B4-BE49-F238E27FC236}">
                <a16:creationId xmlns:a16="http://schemas.microsoft.com/office/drawing/2014/main" id="{1DBD612E-E8DF-683B-2AEF-25FD3D2B7C96}"/>
              </a:ext>
              <a:ext uri="{C183D7F6-B498-43B3-948B-1728B52AA6E4}">
                <adec:decorative xmlns:adec="http://schemas.microsoft.com/office/drawing/2017/decorative" val="1"/>
              </a:ext>
            </a:extLst>
          </p:cNvPr>
          <p:cNvSpPr>
            <a:spLocks noGrp="1"/>
          </p:cNvSpPr>
          <p:nvPr>
            <p:ph type="sldNum" sz="quarter" idx="12"/>
          </p:nvPr>
        </p:nvSpPr>
        <p:spPr/>
        <p:txBody>
          <a:bodyPr>
            <a:noAutofit/>
          </a:bodyPr>
          <a:lstStyle/>
          <a:p>
            <a:fld id="{0EA8761A-F05C-4F01-AE76-2EF79F772060}" type="slidenum">
              <a:rPr lang="sv-SE" smtClean="0"/>
              <a:t>‹#›</a:t>
            </a:fld>
            <a:endParaRPr lang="sv-SE"/>
          </a:p>
        </p:txBody>
      </p:sp>
    </p:spTree>
    <p:extLst>
      <p:ext uri="{BB962C8B-B14F-4D97-AF65-F5344CB8AC3E}">
        <p14:creationId xmlns:p14="http://schemas.microsoft.com/office/powerpoint/2010/main" val="2443613482"/>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Rubrik">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A06F26-AA62-DC77-6D81-51E1E37756EC}"/>
              </a:ext>
            </a:extLst>
          </p:cNvPr>
          <p:cNvSpPr>
            <a:spLocks noGrp="1"/>
          </p:cNvSpPr>
          <p:nvPr>
            <p:ph type="title" hasCustomPrompt="1"/>
          </p:nvPr>
        </p:nvSpPr>
        <p:spPr>
          <a:xfrm>
            <a:off x="839788" y="1790006"/>
            <a:ext cx="4947401" cy="1325563"/>
          </a:xfrm>
        </p:spPr>
        <p:txBody>
          <a:bodyPr anchor="t">
            <a:noAutofit/>
          </a:bodyPr>
          <a:lstStyle>
            <a:lvl1pPr>
              <a:defRPr sz="4000">
                <a:solidFill>
                  <a:schemeClr val="tx1"/>
                </a:solidFill>
              </a:defRPr>
            </a:lvl1pPr>
          </a:lstStyle>
          <a:p>
            <a:r>
              <a:rPr lang="sv-SE" dirty="0"/>
              <a:t>Rubrik</a:t>
            </a:r>
          </a:p>
        </p:txBody>
      </p:sp>
      <p:sp>
        <p:nvSpPr>
          <p:cNvPr id="3" name="Platshållare för datum 2">
            <a:extLst>
              <a:ext uri="{FF2B5EF4-FFF2-40B4-BE49-F238E27FC236}">
                <a16:creationId xmlns:a16="http://schemas.microsoft.com/office/drawing/2014/main" id="{0EACEB5A-C13E-77A7-81F0-AF722F507B3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21EE4F49-EC76-4C2C-9B73-2EBF0DD89402}" type="datetime1">
              <a:rPr lang="sv-SE" smtClean="0"/>
              <a:pPr/>
              <a:t>2026-03-11</a:t>
            </a:fld>
            <a:endParaRPr lang="sv-SE"/>
          </a:p>
        </p:txBody>
      </p:sp>
      <p:sp>
        <p:nvSpPr>
          <p:cNvPr id="4" name="Platshållare för sidfot 3">
            <a:extLst>
              <a:ext uri="{FF2B5EF4-FFF2-40B4-BE49-F238E27FC236}">
                <a16:creationId xmlns:a16="http://schemas.microsoft.com/office/drawing/2014/main" id="{D9B4CC4B-BBBA-B3E1-B5BE-4336E1BC7D11}"/>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5" name="Platshållare för bildnummer 4">
            <a:extLst>
              <a:ext uri="{FF2B5EF4-FFF2-40B4-BE49-F238E27FC236}">
                <a16:creationId xmlns:a16="http://schemas.microsoft.com/office/drawing/2014/main" id="{687755E0-6C68-55E2-93B7-3C2332903D09}"/>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4031766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innehåll och bild med ram 1">
    <p:bg>
      <p:bgPr>
        <a:solidFill>
          <a:srgbClr val="DFEFEB"/>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C74D07D-CB4D-B35F-0B20-45DCD1B9AB45}"/>
              </a:ext>
            </a:extLst>
          </p:cNvPr>
          <p:cNvSpPr/>
          <p:nvPr userDrawn="1"/>
        </p:nvSpPr>
        <p:spPr>
          <a:xfrm>
            <a:off x="6096000" y="0"/>
            <a:ext cx="6110816" cy="6858000"/>
          </a:xfrm>
          <a:prstGeom prst="rect">
            <a:avLst/>
          </a:prstGeom>
          <a:solidFill>
            <a:srgbClr val="BDDB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5"/>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0" indent="0">
              <a:buFont typeface="Arial" panose="020B0604020202020204" pitchFamily="34" charset="0"/>
              <a:buNone/>
              <a:defRPr sz="2000">
                <a:solidFill>
                  <a:schemeClr val="accent5"/>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483926" y="376890"/>
            <a:ext cx="5327073" cy="6104219"/>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430988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0.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36E1C339-1173-498E-B68E-150066B9F832}"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Tree>
    <p:extLst>
      <p:ext uri="{BB962C8B-B14F-4D97-AF65-F5344CB8AC3E}">
        <p14:creationId xmlns:p14="http://schemas.microsoft.com/office/powerpoint/2010/main" val="305417680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Tom med logga">
    <p:bg>
      <p:bgPr>
        <a:solidFill>
          <a:srgbClr val="F7F2EB"/>
        </a:solidFill>
        <a:effectLst/>
      </p:bgPr>
    </p:bg>
    <p:spTree>
      <p:nvGrpSpPr>
        <p:cNvPr id="1" name=""/>
        <p:cNvGrpSpPr/>
        <p:nvPr/>
      </p:nvGrpSpPr>
      <p:grpSpPr>
        <a:xfrm>
          <a:off x="0" y="0"/>
          <a:ext cx="0" cy="0"/>
          <a:chOff x="0" y="0"/>
          <a:chExt cx="0" cy="0"/>
        </a:xfrm>
      </p:grpSpPr>
      <p:sp>
        <p:nvSpPr>
          <p:cNvPr id="8" name="Platshållare för datum 1">
            <a:extLst>
              <a:ext uri="{FF2B5EF4-FFF2-40B4-BE49-F238E27FC236}">
                <a16:creationId xmlns:a16="http://schemas.microsoft.com/office/drawing/2014/main" id="{BD4E7ACA-DD34-312E-63AD-4C42C5D52EF4}"/>
              </a:ext>
              <a:ext uri="{C183D7F6-B498-43B3-948B-1728B52AA6E4}">
                <adec:decorative xmlns:adec="http://schemas.microsoft.com/office/drawing/2017/decorative" val="1"/>
              </a:ext>
            </a:extLst>
          </p:cNvPr>
          <p:cNvSpPr>
            <a:spLocks noGrp="1"/>
          </p:cNvSpPr>
          <p:nvPr>
            <p:ph type="dt" sz="half" idx="10"/>
          </p:nvPr>
        </p:nvSpPr>
        <p:spPr>
          <a:xfrm>
            <a:off x="160083" y="6364203"/>
            <a:ext cx="1051295" cy="365125"/>
          </a:xfrm>
        </p:spPr>
        <p:txBody>
          <a:bodyPr/>
          <a:lstStyle/>
          <a:p>
            <a:fld id="{36E1C339-1173-498E-B68E-150066B9F832}" type="datetime1">
              <a:rPr lang="sv-SE" smtClean="0"/>
              <a:t>2026-03-11</a:t>
            </a:fld>
            <a:endParaRPr lang="sv-SE"/>
          </a:p>
        </p:txBody>
      </p:sp>
      <p:sp>
        <p:nvSpPr>
          <p:cNvPr id="9" name="Platshållare för sidfot 2">
            <a:extLst>
              <a:ext uri="{FF2B5EF4-FFF2-40B4-BE49-F238E27FC236}">
                <a16:creationId xmlns:a16="http://schemas.microsoft.com/office/drawing/2014/main" id="{F49843CB-C0F3-CD2D-542C-3FE32B869631}"/>
              </a:ext>
              <a:ext uri="{C183D7F6-B498-43B3-948B-1728B52AA6E4}">
                <adec:decorative xmlns:adec="http://schemas.microsoft.com/office/drawing/2017/decorative" val="1"/>
              </a:ext>
            </a:extLst>
          </p:cNvPr>
          <p:cNvSpPr>
            <a:spLocks noGrp="1"/>
          </p:cNvSpPr>
          <p:nvPr>
            <p:ph type="ftr" sz="quarter" idx="11"/>
          </p:nvPr>
        </p:nvSpPr>
        <p:spPr>
          <a:xfrm>
            <a:off x="1538008" y="6365427"/>
            <a:ext cx="3360626" cy="365125"/>
          </a:xfrm>
        </p:spPr>
        <p:txBody>
          <a:bodyPr/>
          <a:lstStyle/>
          <a:p>
            <a:r>
              <a:rPr lang="sv-SE"/>
              <a:t>Sidfottext</a:t>
            </a:r>
          </a:p>
        </p:txBody>
      </p:sp>
      <p:sp>
        <p:nvSpPr>
          <p:cNvPr id="10" name="Platshållare för bildnummer 3">
            <a:extLst>
              <a:ext uri="{FF2B5EF4-FFF2-40B4-BE49-F238E27FC236}">
                <a16:creationId xmlns:a16="http://schemas.microsoft.com/office/drawing/2014/main" id="{97C9C3DA-4304-47F2-4E8F-C0B80AF735BF}"/>
              </a:ext>
              <a:ext uri="{C183D7F6-B498-43B3-948B-1728B52AA6E4}">
                <adec:decorative xmlns:adec="http://schemas.microsoft.com/office/drawing/2017/decorative" val="1"/>
              </a:ext>
            </a:extLst>
          </p:cNvPr>
          <p:cNvSpPr>
            <a:spLocks noGrp="1"/>
          </p:cNvSpPr>
          <p:nvPr>
            <p:ph type="sldNum" sz="quarter" idx="12"/>
          </p:nvPr>
        </p:nvSpPr>
        <p:spPr>
          <a:xfrm>
            <a:off x="11530910" y="6364203"/>
            <a:ext cx="501007" cy="365125"/>
          </a:xfrm>
        </p:spPr>
        <p:txBody>
          <a:bodyPr/>
          <a:lstStyle/>
          <a:p>
            <a:fld id="{0EA8761A-F05C-4F01-AE76-2EF79F772060}" type="slidenum">
              <a:rPr lang="sv-SE" smtClean="0"/>
              <a:t>‹#›</a:t>
            </a:fld>
            <a:endParaRPr lang="sv-SE"/>
          </a:p>
        </p:txBody>
      </p:sp>
    </p:spTree>
    <p:extLst>
      <p:ext uri="{BB962C8B-B14F-4D97-AF65-F5344CB8AC3E}">
        <p14:creationId xmlns:p14="http://schemas.microsoft.com/office/powerpoint/2010/main" val="3777366389"/>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Utfallande bild logga i färg">
    <p:bg>
      <p:bgPr>
        <a:solidFill>
          <a:srgbClr val="F7F2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23E830D1-9B43-4A41-B3A1-206CB98018A1}"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5" name="Platshållare för text 7">
            <a:extLst>
              <a:ext uri="{FF2B5EF4-FFF2-40B4-BE49-F238E27FC236}">
                <a16:creationId xmlns:a16="http://schemas.microsoft.com/office/drawing/2014/main" id="{A9979B33-E4C5-CC52-41BD-8785520D94E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99911640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preserve="1" userDrawn="1">
  <p:cSld name="Utfallande bild, vit logotyp">
    <p:bg>
      <p:bgPr>
        <a:solidFill>
          <a:srgbClr val="F7F2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0B366280-E0FB-4999-93E9-BE8398A1CCBF}"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7" name="Platshållare för text 10">
            <a:extLst>
              <a:ext uri="{FF2B5EF4-FFF2-40B4-BE49-F238E27FC236}">
                <a16:creationId xmlns:a16="http://schemas.microsoft.com/office/drawing/2014/main" id="{AD81AC03-04C0-6D6E-85D2-2EF894670FF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262111860"/>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på utfallande bild färglogga med block">
    <p:bg>
      <p:bgPr>
        <a:solidFill>
          <a:srgbClr val="F7F2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23E830D1-9B43-4A41-B3A1-206CB98018A1}"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5" name="Platshållare för text 7">
            <a:extLst>
              <a:ext uri="{FF2B5EF4-FFF2-40B4-BE49-F238E27FC236}">
                <a16:creationId xmlns:a16="http://schemas.microsoft.com/office/drawing/2014/main" id="{A9979B33-E4C5-CC52-41BD-8785520D94E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
        <p:nvSpPr>
          <p:cNvPr id="9" name="Platshållare för text 3">
            <a:extLst>
              <a:ext uri="{FF2B5EF4-FFF2-40B4-BE49-F238E27FC236}">
                <a16:creationId xmlns:a16="http://schemas.microsoft.com/office/drawing/2014/main" id="{7E5722EE-4741-26D2-2E7E-A7403FC0D738}"/>
              </a:ext>
            </a:extLst>
          </p:cNvPr>
          <p:cNvSpPr>
            <a:spLocks noGrp="1"/>
          </p:cNvSpPr>
          <p:nvPr>
            <p:ph type="body" sz="half" idx="2"/>
          </p:nvPr>
        </p:nvSpPr>
        <p:spPr>
          <a:xfrm>
            <a:off x="7683334" y="0"/>
            <a:ext cx="4218856" cy="6610662"/>
          </a:xfrm>
          <a:solidFill>
            <a:srgbClr val="F0D7BF"/>
          </a:solidFill>
        </p:spPr>
        <p:txBody>
          <a:bodyPr/>
          <a:lstStyle>
            <a:lvl1pPr marL="0" indent="0">
              <a:buNone/>
              <a:defRPr sz="2000">
                <a:solidFill>
                  <a:srgbClr val="F0D7B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endParaRPr lang="sv-SE" dirty="0"/>
          </a:p>
        </p:txBody>
      </p:sp>
      <p:sp>
        <p:nvSpPr>
          <p:cNvPr id="10" name="Rubrik 1">
            <a:extLst>
              <a:ext uri="{FF2B5EF4-FFF2-40B4-BE49-F238E27FC236}">
                <a16:creationId xmlns:a16="http://schemas.microsoft.com/office/drawing/2014/main" id="{328590CC-9593-D2EC-5DB0-A2F7F8EB1FF8}"/>
              </a:ext>
            </a:extLst>
          </p:cNvPr>
          <p:cNvSpPr>
            <a:spLocks noGrp="1"/>
          </p:cNvSpPr>
          <p:nvPr>
            <p:ph type="title" hasCustomPrompt="1"/>
          </p:nvPr>
        </p:nvSpPr>
        <p:spPr>
          <a:xfrm>
            <a:off x="7860570" y="1379676"/>
            <a:ext cx="3883200" cy="1237130"/>
          </a:xfrm>
        </p:spPr>
        <p:txBody>
          <a:bodyPr anchor="b">
            <a:noAutofit/>
          </a:bodyPr>
          <a:lstStyle>
            <a:lvl1pPr>
              <a:defRPr sz="4000">
                <a:solidFill>
                  <a:schemeClr val="tx1"/>
                </a:solidFill>
              </a:defRPr>
            </a:lvl1pPr>
          </a:lstStyle>
          <a:p>
            <a:r>
              <a:rPr lang="sv-SE" dirty="0"/>
              <a:t>Rubrik</a:t>
            </a:r>
          </a:p>
        </p:txBody>
      </p:sp>
      <p:sp>
        <p:nvSpPr>
          <p:cNvPr id="11" name="Platshållare för text 3">
            <a:extLst>
              <a:ext uri="{FF2B5EF4-FFF2-40B4-BE49-F238E27FC236}">
                <a16:creationId xmlns:a16="http://schemas.microsoft.com/office/drawing/2014/main" id="{2D62D359-201E-6C2B-C39A-05398B436D37}"/>
              </a:ext>
            </a:extLst>
          </p:cNvPr>
          <p:cNvSpPr>
            <a:spLocks noGrp="1"/>
          </p:cNvSpPr>
          <p:nvPr>
            <p:ph type="body" sz="half" idx="15" hasCustomPrompt="1"/>
          </p:nvPr>
        </p:nvSpPr>
        <p:spPr>
          <a:xfrm>
            <a:off x="7860569" y="2688522"/>
            <a:ext cx="3883200" cy="3128991"/>
          </a:xfrm>
        </p:spPr>
        <p:txBody>
          <a:bodyPr/>
          <a:lstStyle>
            <a:lvl1pPr marL="342900" indent="-342900">
              <a:buFont typeface="Arial" panose="020B0604020202020204" pitchFamily="34" charset="0"/>
              <a:buChar char="•"/>
              <a:defRPr sz="22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Punkt</a:t>
            </a:r>
          </a:p>
        </p:txBody>
      </p:sp>
    </p:spTree>
    <p:extLst>
      <p:ext uri="{BB962C8B-B14F-4D97-AF65-F5344CB8AC3E}">
        <p14:creationId xmlns:p14="http://schemas.microsoft.com/office/powerpoint/2010/main" val="2020915895"/>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på utfallande bild vit logga med block">
    <p:bg>
      <p:bgPr>
        <a:solidFill>
          <a:srgbClr val="F7F2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0B366280-E0FB-4999-93E9-BE8398A1CCBF}"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10" name="Platshållare för text 3">
            <a:extLst>
              <a:ext uri="{FF2B5EF4-FFF2-40B4-BE49-F238E27FC236}">
                <a16:creationId xmlns:a16="http://schemas.microsoft.com/office/drawing/2014/main" id="{6D7C6E78-6124-E839-CC89-38F3188A7B1F}"/>
              </a:ext>
            </a:extLst>
          </p:cNvPr>
          <p:cNvSpPr>
            <a:spLocks noGrp="1"/>
          </p:cNvSpPr>
          <p:nvPr>
            <p:ph type="body" sz="half" idx="2"/>
          </p:nvPr>
        </p:nvSpPr>
        <p:spPr>
          <a:xfrm>
            <a:off x="218230" y="0"/>
            <a:ext cx="4218856" cy="6610662"/>
          </a:xfrm>
          <a:prstGeom prst="rect">
            <a:avLst/>
          </a:prstGeom>
          <a:solidFill>
            <a:schemeClr val="accent2"/>
          </a:solidFill>
        </p:spPr>
        <p:txBody>
          <a:bodyPr/>
          <a:lstStyle>
            <a:lvl1pPr marL="0" indent="0">
              <a:buNone/>
              <a:defRPr sz="2000">
                <a:solidFill>
                  <a:schemeClr val="accent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endParaRPr lang="sv-SE" dirty="0"/>
          </a:p>
        </p:txBody>
      </p:sp>
      <p:sp>
        <p:nvSpPr>
          <p:cNvPr id="11" name="Rubrik 1">
            <a:extLst>
              <a:ext uri="{FF2B5EF4-FFF2-40B4-BE49-F238E27FC236}">
                <a16:creationId xmlns:a16="http://schemas.microsoft.com/office/drawing/2014/main" id="{B16DE1DE-6D30-D722-D298-1A0D690F3927}"/>
              </a:ext>
            </a:extLst>
          </p:cNvPr>
          <p:cNvSpPr>
            <a:spLocks noGrp="1"/>
          </p:cNvSpPr>
          <p:nvPr>
            <p:ph type="title" hasCustomPrompt="1"/>
          </p:nvPr>
        </p:nvSpPr>
        <p:spPr>
          <a:xfrm>
            <a:off x="395466" y="1379676"/>
            <a:ext cx="3883200" cy="1237130"/>
          </a:xfrm>
        </p:spPr>
        <p:txBody>
          <a:bodyPr anchor="b">
            <a:noAutofit/>
          </a:bodyPr>
          <a:lstStyle>
            <a:lvl1pPr>
              <a:defRPr sz="4000">
                <a:solidFill>
                  <a:schemeClr val="bg1"/>
                </a:solidFill>
              </a:defRPr>
            </a:lvl1pPr>
          </a:lstStyle>
          <a:p>
            <a:r>
              <a:rPr lang="sv-SE" dirty="0"/>
              <a:t>Rubrik</a:t>
            </a:r>
          </a:p>
        </p:txBody>
      </p:sp>
      <p:sp>
        <p:nvSpPr>
          <p:cNvPr id="12" name="Platshållare för text 3">
            <a:extLst>
              <a:ext uri="{FF2B5EF4-FFF2-40B4-BE49-F238E27FC236}">
                <a16:creationId xmlns:a16="http://schemas.microsoft.com/office/drawing/2014/main" id="{B1D4AA01-1363-9DFE-0FBA-2B8E669BB60E}"/>
              </a:ext>
            </a:extLst>
          </p:cNvPr>
          <p:cNvSpPr>
            <a:spLocks noGrp="1"/>
          </p:cNvSpPr>
          <p:nvPr>
            <p:ph type="body" sz="half" idx="15" hasCustomPrompt="1"/>
          </p:nvPr>
        </p:nvSpPr>
        <p:spPr>
          <a:xfrm>
            <a:off x="395465" y="2688522"/>
            <a:ext cx="3883200" cy="3128991"/>
          </a:xfrm>
        </p:spPr>
        <p:txBody>
          <a:bodyPr/>
          <a:lstStyle>
            <a:lvl1pPr marL="0" indent="0">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7" name="Platshållare för text 10">
            <a:extLst>
              <a:ext uri="{FF2B5EF4-FFF2-40B4-BE49-F238E27FC236}">
                <a16:creationId xmlns:a16="http://schemas.microsoft.com/office/drawing/2014/main" id="{AD81AC03-04C0-6D6E-85D2-2EF894670FF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3851948233"/>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userDrawn="1">
  <p:cSld name="Rubrik och mycket text">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tx1"/>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marL="0" indent="0">
              <a:buNone/>
              <a:defRPr lang="sv-SE" sz="1800"/>
            </a:lvl1pPr>
          </a:lstStyle>
          <a:p>
            <a:pPr marL="228600" lvl="0" indent="-228600"/>
            <a:r>
              <a:rPr lang="sv-SE" dirty="0"/>
              <a:t>Text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marL="0" indent="0">
              <a:buNone/>
              <a:defRPr lang="sv-SE" sz="1800"/>
            </a:lvl1pPr>
          </a:lstStyle>
          <a:p>
            <a:pPr marL="228600" lvl="0" indent="-228600"/>
            <a:r>
              <a:rPr lang="sv-SE" dirty="0"/>
              <a:t>Text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44204389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innehåll och bild med ram 2">
    <p:bg>
      <p:bgPr>
        <a:solidFill>
          <a:srgbClr val="DFEFEB"/>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C74D07D-CB4D-B35F-0B20-45DCD1B9AB45}"/>
              </a:ext>
            </a:extLst>
          </p:cNvPr>
          <p:cNvSpPr/>
          <p:nvPr userDrawn="1"/>
        </p:nvSpPr>
        <p:spPr>
          <a:xfrm>
            <a:off x="6096000" y="0"/>
            <a:ext cx="6110816"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5"/>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0" indent="0">
              <a:buFont typeface="Arial" panose="020B0604020202020204" pitchFamily="34" charset="0"/>
              <a:buNone/>
              <a:defRPr sz="2000">
                <a:solidFill>
                  <a:schemeClr val="accent5"/>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483926" y="376890"/>
            <a:ext cx="5327073" cy="6104219"/>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2366656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och två delar">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accent5"/>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a:defRPr lang="sv-SE" sz="2200" dirty="0">
                <a:solidFill>
                  <a:schemeClr val="accent5"/>
                </a:solidFill>
              </a:defRPr>
            </a:lvl1pPr>
          </a:lstStyle>
          <a:p>
            <a:pPr lvl="0">
              <a:spcBef>
                <a:spcPts val="1400"/>
              </a:spcBef>
            </a:pPr>
            <a:r>
              <a:rPr lang="sv-SE" dirty="0"/>
              <a:t>Punkt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a:defRPr lang="sv-SE" sz="2200" dirty="0">
                <a:solidFill>
                  <a:schemeClr val="accent5"/>
                </a:solidFill>
              </a:defRPr>
            </a:lvl1pPr>
          </a:lstStyle>
          <a:p>
            <a:pPr lvl="0">
              <a:spcBef>
                <a:spcPts val="1400"/>
              </a:spcBef>
            </a:pPr>
            <a:r>
              <a:rPr lang="sv-SE" dirty="0"/>
              <a:t>Punkt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7437759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under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D3A2D-C3B8-62B8-AF1E-AD8EC831B9E5}"/>
              </a:ext>
            </a:extLst>
          </p:cNvPr>
          <p:cNvSpPr>
            <a:spLocks noGrp="1"/>
          </p:cNvSpPr>
          <p:nvPr>
            <p:ph type="title" hasCustomPrompt="1"/>
          </p:nvPr>
        </p:nvSpPr>
        <p:spPr>
          <a:xfrm>
            <a:off x="839788" y="2395569"/>
            <a:ext cx="10517188" cy="720000"/>
          </a:xfrm>
        </p:spPr>
        <p:txBody>
          <a:bodyPr anchor="b">
            <a:noAutofit/>
          </a:bodyPr>
          <a:lstStyle>
            <a:lvl1pPr>
              <a:defRPr sz="4000"/>
            </a:lvl1pPr>
          </a:lstStyle>
          <a:p>
            <a:r>
              <a:rPr lang="sv-SE" dirty="0"/>
              <a:t>Rubrik</a:t>
            </a:r>
          </a:p>
        </p:txBody>
      </p:sp>
      <p:sp>
        <p:nvSpPr>
          <p:cNvPr id="3" name="Platshållare för text 2">
            <a:extLst>
              <a:ext uri="{FF2B5EF4-FFF2-40B4-BE49-F238E27FC236}">
                <a16:creationId xmlns:a16="http://schemas.microsoft.com/office/drawing/2014/main" id="{240E6226-F84A-5475-055B-ADE93C881BBC}"/>
              </a:ext>
            </a:extLst>
          </p:cNvPr>
          <p:cNvSpPr>
            <a:spLocks noGrp="1"/>
          </p:cNvSpPr>
          <p:nvPr>
            <p:ph type="body" idx="1" hasCustomPrompt="1"/>
          </p:nvPr>
        </p:nvSpPr>
        <p:spPr>
          <a:xfrm>
            <a:off x="839787" y="3187287"/>
            <a:ext cx="5157787" cy="434228"/>
          </a:xfrm>
        </p:spPr>
        <p:txBody>
          <a:bodyPr anchor="ctr">
            <a:noAutofit/>
          </a:bodyPr>
          <a:lstStyle>
            <a:lvl1pPr marL="0" indent="0">
              <a:buNone/>
              <a:defRPr sz="2400" b="0" i="0">
                <a:latin typeface="AvenirNext LT Pro Regular" panose="020B0504020202020204" pitchFamily="34"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Underrubrik</a:t>
            </a:r>
          </a:p>
        </p:txBody>
      </p:sp>
      <p:sp>
        <p:nvSpPr>
          <p:cNvPr id="4" name="Platshållare för innehåll 3">
            <a:extLst>
              <a:ext uri="{FF2B5EF4-FFF2-40B4-BE49-F238E27FC236}">
                <a16:creationId xmlns:a16="http://schemas.microsoft.com/office/drawing/2014/main" id="{23C54E97-E763-5645-7922-2BB02727C456}"/>
              </a:ext>
            </a:extLst>
          </p:cNvPr>
          <p:cNvSpPr>
            <a:spLocks noGrp="1"/>
          </p:cNvSpPr>
          <p:nvPr>
            <p:ph sz="half" idx="2" hasCustomPrompt="1"/>
          </p:nvPr>
        </p:nvSpPr>
        <p:spPr>
          <a:xfrm>
            <a:off x="838199" y="3685435"/>
            <a:ext cx="5157787" cy="2623157"/>
          </a:xfrm>
        </p:spPr>
        <p:txBody>
          <a:bodyPr vert="horz" lIns="91440" tIns="45720" rIns="91440" bIns="45720" rtlCol="0">
            <a:noAutofit/>
          </a:bodyPr>
          <a:lstStyle>
            <a:lvl1pPr>
              <a:defRPr lang="sv-SE" sz="2200" dirty="0"/>
            </a:lvl1pPr>
          </a:lstStyle>
          <a:p>
            <a:pPr lvl="0">
              <a:spcBef>
                <a:spcPts val="1400"/>
              </a:spcBef>
            </a:pPr>
            <a:r>
              <a:rPr lang="sv-SE" dirty="0"/>
              <a:t>Punkt</a:t>
            </a:r>
          </a:p>
        </p:txBody>
      </p:sp>
      <p:sp>
        <p:nvSpPr>
          <p:cNvPr id="5" name="Platshållare för text 4">
            <a:extLst>
              <a:ext uri="{FF2B5EF4-FFF2-40B4-BE49-F238E27FC236}">
                <a16:creationId xmlns:a16="http://schemas.microsoft.com/office/drawing/2014/main" id="{C59457F5-0317-53E5-88C0-332642591F37}"/>
              </a:ext>
            </a:extLst>
          </p:cNvPr>
          <p:cNvSpPr>
            <a:spLocks noGrp="1"/>
          </p:cNvSpPr>
          <p:nvPr>
            <p:ph type="body" sz="quarter" idx="3" hasCustomPrompt="1"/>
          </p:nvPr>
        </p:nvSpPr>
        <p:spPr>
          <a:xfrm>
            <a:off x="6172199" y="3187285"/>
            <a:ext cx="5183188" cy="434229"/>
          </a:xfrm>
        </p:spPr>
        <p:txBody>
          <a:bodyPr anchor="ctr">
            <a:noAutofit/>
          </a:bodyPr>
          <a:lstStyle>
            <a:lvl1pPr marL="0" indent="0">
              <a:buNone/>
              <a:defRPr sz="2400" b="0" i="0">
                <a:latin typeface="AvenirNext LT Pro Regular" panose="020B0504020202020204" pitchFamily="34"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Underrubrik</a:t>
            </a:r>
          </a:p>
        </p:txBody>
      </p:sp>
      <p:sp>
        <p:nvSpPr>
          <p:cNvPr id="6" name="Platshållare för innehåll 5">
            <a:extLst>
              <a:ext uri="{FF2B5EF4-FFF2-40B4-BE49-F238E27FC236}">
                <a16:creationId xmlns:a16="http://schemas.microsoft.com/office/drawing/2014/main" id="{3136394C-F88B-388F-7B44-9D3864B4F25F}"/>
              </a:ext>
            </a:extLst>
          </p:cNvPr>
          <p:cNvSpPr>
            <a:spLocks noGrp="1"/>
          </p:cNvSpPr>
          <p:nvPr>
            <p:ph sz="quarter" idx="4" hasCustomPrompt="1"/>
          </p:nvPr>
        </p:nvSpPr>
        <p:spPr>
          <a:xfrm>
            <a:off x="6172199" y="3685433"/>
            <a:ext cx="5183188" cy="2623157"/>
          </a:xfrm>
        </p:spPr>
        <p:txBody>
          <a:bodyPr>
            <a:noAutofit/>
          </a:bodyPr>
          <a:lstStyle>
            <a:lvl1pPr>
              <a:spcBef>
                <a:spcPts val="1400"/>
              </a:spcBef>
              <a:defRPr sz="2200"/>
            </a:lvl1pPr>
            <a:lvl2pPr>
              <a:defRPr sz="1600"/>
            </a:lvl2pPr>
            <a:lvl3pPr>
              <a:defRPr sz="1600"/>
            </a:lvl3pPr>
            <a:lvl4pPr>
              <a:defRPr sz="1600"/>
            </a:lvl4pPr>
            <a:lvl5pPr>
              <a:defRPr sz="1600"/>
            </a:lvl5pPr>
          </a:lstStyle>
          <a:p>
            <a:pPr lvl="0"/>
            <a:r>
              <a:rPr lang="sv-SE" dirty="0"/>
              <a:t>Punkt</a:t>
            </a:r>
          </a:p>
        </p:txBody>
      </p:sp>
      <p:sp>
        <p:nvSpPr>
          <p:cNvPr id="7" name="Platshållare för datum 6">
            <a:extLst>
              <a:ext uri="{FF2B5EF4-FFF2-40B4-BE49-F238E27FC236}">
                <a16:creationId xmlns:a16="http://schemas.microsoft.com/office/drawing/2014/main" id="{5FBEBD62-6F09-D6F3-BAA0-C3C1499B6B6E}"/>
              </a:ext>
              <a:ext uri="{C183D7F6-B498-43B3-948B-1728B52AA6E4}">
                <adec:decorative xmlns:adec="http://schemas.microsoft.com/office/drawing/2017/decorative" val="1"/>
              </a:ext>
            </a:extLst>
          </p:cNvPr>
          <p:cNvSpPr>
            <a:spLocks noGrp="1"/>
          </p:cNvSpPr>
          <p:nvPr>
            <p:ph type="dt" sz="half" idx="10"/>
          </p:nvPr>
        </p:nvSpPr>
        <p:spPr/>
        <p:txBody>
          <a:bodyPr>
            <a:noAutofit/>
          </a:bodyPr>
          <a:lstStyle/>
          <a:p>
            <a:fld id="{7F208342-5794-471C-9928-C29A6B39020D}" type="datetime1">
              <a:rPr lang="sv-SE" smtClean="0"/>
              <a:t>2026-03-11</a:t>
            </a:fld>
            <a:endParaRPr lang="sv-SE"/>
          </a:p>
        </p:txBody>
      </p:sp>
      <p:sp>
        <p:nvSpPr>
          <p:cNvPr id="8" name="Platshållare för sidfot 7">
            <a:extLst>
              <a:ext uri="{FF2B5EF4-FFF2-40B4-BE49-F238E27FC236}">
                <a16:creationId xmlns:a16="http://schemas.microsoft.com/office/drawing/2014/main" id="{63B9F0E4-33BA-36C9-94D4-F1833BC60241}"/>
              </a:ext>
              <a:ext uri="{C183D7F6-B498-43B3-948B-1728B52AA6E4}">
                <adec:decorative xmlns:adec="http://schemas.microsoft.com/office/drawing/2017/decorative" val="1"/>
              </a:ext>
            </a:extLst>
          </p:cNvPr>
          <p:cNvSpPr>
            <a:spLocks noGrp="1"/>
          </p:cNvSpPr>
          <p:nvPr>
            <p:ph type="ftr" sz="quarter" idx="11"/>
          </p:nvPr>
        </p:nvSpPr>
        <p:spPr/>
        <p:txBody>
          <a:bodyPr>
            <a:noAutofit/>
          </a:bodyPr>
          <a:lstStyle/>
          <a:p>
            <a:r>
              <a:rPr lang="sv-SE"/>
              <a:t>Sidfottext</a:t>
            </a:r>
          </a:p>
        </p:txBody>
      </p:sp>
      <p:sp>
        <p:nvSpPr>
          <p:cNvPr id="9" name="Platshållare för bildnummer 8">
            <a:extLst>
              <a:ext uri="{FF2B5EF4-FFF2-40B4-BE49-F238E27FC236}">
                <a16:creationId xmlns:a16="http://schemas.microsoft.com/office/drawing/2014/main" id="{1DBD612E-E8DF-683B-2AEF-25FD3D2B7C96}"/>
              </a:ext>
              <a:ext uri="{C183D7F6-B498-43B3-948B-1728B52AA6E4}">
                <adec:decorative xmlns:adec="http://schemas.microsoft.com/office/drawing/2017/decorative" val="1"/>
              </a:ext>
            </a:extLst>
          </p:cNvPr>
          <p:cNvSpPr>
            <a:spLocks noGrp="1"/>
          </p:cNvSpPr>
          <p:nvPr>
            <p:ph type="sldNum" sz="quarter" idx="12"/>
          </p:nvPr>
        </p:nvSpPr>
        <p:spPr/>
        <p:txBody>
          <a:bodyPr>
            <a:noAutofit/>
          </a:bodyPr>
          <a:lstStyle/>
          <a:p>
            <a:fld id="{0EA8761A-F05C-4F01-AE76-2EF79F772060}" type="slidenum">
              <a:rPr lang="sv-SE" smtClean="0"/>
              <a:t>‹#›</a:t>
            </a:fld>
            <a:endParaRPr lang="sv-SE"/>
          </a:p>
        </p:txBody>
      </p:sp>
    </p:spTree>
    <p:extLst>
      <p:ext uri="{BB962C8B-B14F-4D97-AF65-F5344CB8AC3E}">
        <p14:creationId xmlns:p14="http://schemas.microsoft.com/office/powerpoint/2010/main" val="2929206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A06F26-AA62-DC77-6D81-51E1E37756EC}"/>
              </a:ext>
            </a:extLst>
          </p:cNvPr>
          <p:cNvSpPr>
            <a:spLocks noGrp="1"/>
          </p:cNvSpPr>
          <p:nvPr>
            <p:ph type="title" hasCustomPrompt="1"/>
          </p:nvPr>
        </p:nvSpPr>
        <p:spPr>
          <a:xfrm>
            <a:off x="839788" y="1790006"/>
            <a:ext cx="4947401" cy="1325563"/>
          </a:xfrm>
        </p:spPr>
        <p:txBody>
          <a:bodyPr anchor="t">
            <a:noAutofit/>
          </a:bodyPr>
          <a:lstStyle>
            <a:lvl1pPr>
              <a:defRPr sz="4000">
                <a:solidFill>
                  <a:schemeClr val="accent5"/>
                </a:solidFill>
              </a:defRPr>
            </a:lvl1pPr>
          </a:lstStyle>
          <a:p>
            <a:r>
              <a:rPr lang="sv-SE" dirty="0"/>
              <a:t>Rubrik</a:t>
            </a:r>
          </a:p>
        </p:txBody>
      </p:sp>
      <p:sp>
        <p:nvSpPr>
          <p:cNvPr id="3" name="Platshållare för datum 2">
            <a:extLst>
              <a:ext uri="{FF2B5EF4-FFF2-40B4-BE49-F238E27FC236}">
                <a16:creationId xmlns:a16="http://schemas.microsoft.com/office/drawing/2014/main" id="{0EACEB5A-C13E-77A7-81F0-AF722F507B3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21EE4F49-EC76-4C2C-9B73-2EBF0DD89402}" type="datetime1">
              <a:rPr lang="sv-SE" smtClean="0"/>
              <a:pPr/>
              <a:t>2026-03-11</a:t>
            </a:fld>
            <a:endParaRPr lang="sv-SE"/>
          </a:p>
        </p:txBody>
      </p:sp>
      <p:sp>
        <p:nvSpPr>
          <p:cNvPr id="4" name="Platshållare för sidfot 3">
            <a:extLst>
              <a:ext uri="{FF2B5EF4-FFF2-40B4-BE49-F238E27FC236}">
                <a16:creationId xmlns:a16="http://schemas.microsoft.com/office/drawing/2014/main" id="{D9B4CC4B-BBBA-B3E1-B5BE-4336E1BC7D11}"/>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5" name="Platshållare för bildnummer 4">
            <a:extLst>
              <a:ext uri="{FF2B5EF4-FFF2-40B4-BE49-F238E27FC236}">
                <a16:creationId xmlns:a16="http://schemas.microsoft.com/office/drawing/2014/main" id="{687755E0-6C68-55E2-93B7-3C2332903D09}"/>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621185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36E1C339-1173-498E-B68E-150066B9F832}"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Tree>
    <p:extLst>
      <p:ext uri="{BB962C8B-B14F-4D97-AF65-F5344CB8AC3E}">
        <p14:creationId xmlns:p14="http://schemas.microsoft.com/office/powerpoint/2010/main" val="30030491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Utfallande bild logga i färg">
    <p:bg>
      <p:bgPr>
        <a:solidFill>
          <a:srgbClr val="DFEF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23E830D1-9B43-4A41-B3A1-206CB98018A1}"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5" name="Platshållare för text 7">
            <a:extLst>
              <a:ext uri="{FF2B5EF4-FFF2-40B4-BE49-F238E27FC236}">
                <a16:creationId xmlns:a16="http://schemas.microsoft.com/office/drawing/2014/main" id="{A9979B33-E4C5-CC52-41BD-8785520D94E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29919504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Utfallande bild, vit logotyp">
    <p:bg>
      <p:bgPr>
        <a:solidFill>
          <a:srgbClr val="DFEF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0B366280-E0FB-4999-93E9-BE8398A1CCBF}"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7" name="Platshållare för text 10">
            <a:extLst>
              <a:ext uri="{FF2B5EF4-FFF2-40B4-BE49-F238E27FC236}">
                <a16:creationId xmlns:a16="http://schemas.microsoft.com/office/drawing/2014/main" id="{AD81AC03-04C0-6D6E-85D2-2EF894670FF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852164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bild 2 ">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200" y="2668555"/>
            <a:ext cx="4881283" cy="1683735"/>
          </a:xfrm>
        </p:spPr>
        <p:txBody>
          <a:bodyPr anchor="b">
            <a:noAutofit/>
          </a:bodyPr>
          <a:lstStyle>
            <a:lvl1pPr algn="l">
              <a:lnSpc>
                <a:spcPct val="90000"/>
              </a:lnSpc>
              <a:defRPr sz="4000">
                <a:solidFill>
                  <a:schemeClr val="accent5"/>
                </a:solidFill>
              </a:defRPr>
            </a:lvl1pPr>
          </a:lstStyle>
          <a:p>
            <a:r>
              <a:rPr lang="sv-SE" dirty="0"/>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422371"/>
            <a:ext cx="4881283" cy="864524"/>
          </a:xfrm>
        </p:spPr>
        <p:txBody>
          <a:bodyPr>
            <a:noAutofit/>
          </a:bodyPr>
          <a:lstStyle>
            <a:lvl1pPr marL="0" indent="0" algn="l">
              <a:buNone/>
              <a:defRPr sz="2400" b="0" i="0">
                <a:solidFill>
                  <a:schemeClr val="accent5"/>
                </a:solidFill>
                <a:latin typeface="AvenirNext LT Pro Regular" panose="020B0504020202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accent5"/>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
        <p:nvSpPr>
          <p:cNvPr id="7" name="Platshållare för bild 9">
            <a:extLst>
              <a:ext uri="{FF2B5EF4-FFF2-40B4-BE49-F238E27FC236}">
                <a16:creationId xmlns:a16="http://schemas.microsoft.com/office/drawing/2014/main" id="{60445CA6-69A4-3DDB-6AED-AB4BF85157EB}"/>
              </a:ext>
            </a:extLst>
          </p:cNvPr>
          <p:cNvSpPr>
            <a:spLocks noGrp="1"/>
          </p:cNvSpPr>
          <p:nvPr>
            <p:ph type="pic" sz="quarter" idx="13"/>
          </p:nvPr>
        </p:nvSpPr>
        <p:spPr>
          <a:xfrm>
            <a:off x="6096000" y="0"/>
            <a:ext cx="6096000" cy="6858000"/>
          </a:xfrm>
        </p:spPr>
        <p:txBody>
          <a:bodyPr/>
          <a:lstStyle>
            <a:lvl1pPr marL="0" indent="0" algn="ctr">
              <a:buNone/>
              <a:defRPr sz="1100">
                <a:solidFill>
                  <a:schemeClr val="accent5"/>
                </a:solidFill>
              </a:defRPr>
            </a:lvl1pPr>
          </a:lstStyle>
          <a:p>
            <a:r>
              <a:rPr lang="sv-SE"/>
              <a:t>Klicka på ikonen för att lägga till en bild</a:t>
            </a:r>
          </a:p>
        </p:txBody>
      </p:sp>
    </p:spTree>
    <p:extLst>
      <p:ext uri="{BB962C8B-B14F-4D97-AF65-F5344CB8AC3E}">
        <p14:creationId xmlns:p14="http://schemas.microsoft.com/office/powerpoint/2010/main" val="35456973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på utfallande bild färglogga med block">
    <p:bg>
      <p:bgPr>
        <a:solidFill>
          <a:srgbClr val="DFEF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23E830D1-9B43-4A41-B3A1-206CB98018A1}"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5" name="Platshållare för text 7">
            <a:extLst>
              <a:ext uri="{FF2B5EF4-FFF2-40B4-BE49-F238E27FC236}">
                <a16:creationId xmlns:a16="http://schemas.microsoft.com/office/drawing/2014/main" id="{A9979B33-E4C5-CC52-41BD-8785520D94E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9" name="Platshållare för text 3">
            <a:extLst>
              <a:ext uri="{FF2B5EF4-FFF2-40B4-BE49-F238E27FC236}">
                <a16:creationId xmlns:a16="http://schemas.microsoft.com/office/drawing/2014/main" id="{7E5722EE-4741-26D2-2E7E-A7403FC0D738}"/>
              </a:ext>
            </a:extLst>
          </p:cNvPr>
          <p:cNvSpPr>
            <a:spLocks noGrp="1"/>
          </p:cNvSpPr>
          <p:nvPr>
            <p:ph type="body" sz="half" idx="2"/>
          </p:nvPr>
        </p:nvSpPr>
        <p:spPr>
          <a:xfrm>
            <a:off x="7683334" y="0"/>
            <a:ext cx="4218856" cy="6610662"/>
          </a:xfrm>
          <a:prstGeom prst="rect">
            <a:avLst/>
          </a:prstGeom>
          <a:solidFill>
            <a:srgbClr val="BDDBD2"/>
          </a:solidFill>
        </p:spPr>
        <p:txBody>
          <a:bodyPr lIns="0" tIns="0" rIns="0" bIns="0"/>
          <a:lstStyle>
            <a:lvl1pPr marL="0" indent="0">
              <a:buNone/>
              <a:defRPr sz="2000">
                <a:solidFill>
                  <a:srgbClr val="BDDBD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0" name="Rubrik 1">
            <a:extLst>
              <a:ext uri="{FF2B5EF4-FFF2-40B4-BE49-F238E27FC236}">
                <a16:creationId xmlns:a16="http://schemas.microsoft.com/office/drawing/2014/main" id="{328590CC-9593-D2EC-5DB0-A2F7F8EB1FF8}"/>
              </a:ext>
            </a:extLst>
          </p:cNvPr>
          <p:cNvSpPr>
            <a:spLocks noGrp="1"/>
          </p:cNvSpPr>
          <p:nvPr>
            <p:ph type="title" hasCustomPrompt="1"/>
          </p:nvPr>
        </p:nvSpPr>
        <p:spPr>
          <a:xfrm>
            <a:off x="7860570" y="1379676"/>
            <a:ext cx="3883200" cy="1237130"/>
          </a:xfrm>
        </p:spPr>
        <p:txBody>
          <a:bodyPr anchor="b">
            <a:noAutofit/>
          </a:bodyPr>
          <a:lstStyle>
            <a:lvl1pPr>
              <a:defRPr sz="4000">
                <a:solidFill>
                  <a:schemeClr val="accent5"/>
                </a:solidFill>
              </a:defRPr>
            </a:lvl1pPr>
          </a:lstStyle>
          <a:p>
            <a:r>
              <a:rPr lang="sv-SE" dirty="0"/>
              <a:t>Rubrik</a:t>
            </a:r>
          </a:p>
        </p:txBody>
      </p:sp>
      <p:sp>
        <p:nvSpPr>
          <p:cNvPr id="11" name="Platshållare för text 3">
            <a:extLst>
              <a:ext uri="{FF2B5EF4-FFF2-40B4-BE49-F238E27FC236}">
                <a16:creationId xmlns:a16="http://schemas.microsoft.com/office/drawing/2014/main" id="{2D62D359-201E-6C2B-C39A-05398B436D37}"/>
              </a:ext>
            </a:extLst>
          </p:cNvPr>
          <p:cNvSpPr>
            <a:spLocks noGrp="1"/>
          </p:cNvSpPr>
          <p:nvPr>
            <p:ph type="body" sz="half" idx="15" hasCustomPrompt="1"/>
          </p:nvPr>
        </p:nvSpPr>
        <p:spPr>
          <a:xfrm>
            <a:off x="7860569" y="2688522"/>
            <a:ext cx="3883200" cy="3128991"/>
          </a:xfrm>
        </p:spPr>
        <p:txBody>
          <a:bodyPr/>
          <a:lstStyle>
            <a:lvl1pPr marL="342900" indent="-342900">
              <a:buFont typeface="Arial" panose="020B0604020202020204" pitchFamily="34" charset="0"/>
              <a:buChar char="•"/>
              <a:defRPr sz="2200">
                <a:solidFill>
                  <a:schemeClr val="accent5"/>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Punkt</a:t>
            </a:r>
          </a:p>
        </p:txBody>
      </p:sp>
    </p:spTree>
    <p:extLst>
      <p:ext uri="{BB962C8B-B14F-4D97-AF65-F5344CB8AC3E}">
        <p14:creationId xmlns:p14="http://schemas.microsoft.com/office/powerpoint/2010/main" val="25934010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på utfallande bild vit logga med block">
    <p:bg>
      <p:bgPr>
        <a:solidFill>
          <a:srgbClr val="DFEF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0B366280-E0FB-4999-93E9-BE8398A1CCBF}"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10" name="Platshållare för text 3">
            <a:extLst>
              <a:ext uri="{FF2B5EF4-FFF2-40B4-BE49-F238E27FC236}">
                <a16:creationId xmlns:a16="http://schemas.microsoft.com/office/drawing/2014/main" id="{6D7C6E78-6124-E839-CC89-38F3188A7B1F}"/>
              </a:ext>
            </a:extLst>
          </p:cNvPr>
          <p:cNvSpPr>
            <a:spLocks noGrp="1"/>
          </p:cNvSpPr>
          <p:nvPr>
            <p:ph type="body" sz="half" idx="2"/>
          </p:nvPr>
        </p:nvSpPr>
        <p:spPr>
          <a:xfrm>
            <a:off x="218230" y="0"/>
            <a:ext cx="4218856" cy="6610662"/>
          </a:xfrm>
          <a:solidFill>
            <a:schemeClr val="accent5"/>
          </a:solidFill>
        </p:spPr>
        <p:txBody>
          <a:bodyPr/>
          <a:lstStyle>
            <a:lvl1pPr marL="0" indent="0">
              <a:buNone/>
              <a:defRPr sz="2000">
                <a:solidFill>
                  <a:schemeClr val="accent5"/>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B16DE1DE-6D30-D722-D298-1A0D690F3927}"/>
              </a:ext>
            </a:extLst>
          </p:cNvPr>
          <p:cNvSpPr>
            <a:spLocks noGrp="1"/>
          </p:cNvSpPr>
          <p:nvPr>
            <p:ph type="title" hasCustomPrompt="1"/>
          </p:nvPr>
        </p:nvSpPr>
        <p:spPr>
          <a:xfrm>
            <a:off x="395466" y="1379676"/>
            <a:ext cx="3883200" cy="1237130"/>
          </a:xfrm>
        </p:spPr>
        <p:txBody>
          <a:bodyPr anchor="b">
            <a:noAutofit/>
          </a:bodyPr>
          <a:lstStyle>
            <a:lvl1pPr>
              <a:defRPr sz="4000">
                <a:solidFill>
                  <a:schemeClr val="bg1"/>
                </a:solidFill>
              </a:defRPr>
            </a:lvl1pPr>
          </a:lstStyle>
          <a:p>
            <a:r>
              <a:rPr lang="sv-SE" dirty="0"/>
              <a:t>Rubrik</a:t>
            </a:r>
          </a:p>
        </p:txBody>
      </p:sp>
      <p:sp>
        <p:nvSpPr>
          <p:cNvPr id="12" name="Platshållare för text 3">
            <a:extLst>
              <a:ext uri="{FF2B5EF4-FFF2-40B4-BE49-F238E27FC236}">
                <a16:creationId xmlns:a16="http://schemas.microsoft.com/office/drawing/2014/main" id="{B1D4AA01-1363-9DFE-0FBA-2B8E669BB60E}"/>
              </a:ext>
            </a:extLst>
          </p:cNvPr>
          <p:cNvSpPr>
            <a:spLocks noGrp="1"/>
          </p:cNvSpPr>
          <p:nvPr>
            <p:ph type="body" sz="half" idx="15" hasCustomPrompt="1"/>
          </p:nvPr>
        </p:nvSpPr>
        <p:spPr>
          <a:xfrm>
            <a:off x="395465" y="2688522"/>
            <a:ext cx="3883200" cy="3128991"/>
          </a:xfrm>
        </p:spPr>
        <p:txBody>
          <a:bodyPr/>
          <a:lstStyle>
            <a:lvl1pPr marL="0" indent="0">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7" name="Platshållare för text 10">
            <a:extLst>
              <a:ext uri="{FF2B5EF4-FFF2-40B4-BE49-F238E27FC236}">
                <a16:creationId xmlns:a16="http://schemas.microsoft.com/office/drawing/2014/main" id="{AD81AC03-04C0-6D6E-85D2-2EF894670FF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26840474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mycket text">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accent5"/>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marL="0" indent="0">
              <a:buNone/>
              <a:defRPr lang="sv-SE" sz="1800">
                <a:solidFill>
                  <a:schemeClr val="accent5"/>
                </a:solidFill>
              </a:defRPr>
            </a:lvl1pPr>
          </a:lstStyle>
          <a:p>
            <a:pPr marL="228600" lvl="0" indent="-228600"/>
            <a:r>
              <a:rPr lang="sv-SE" dirty="0"/>
              <a:t>Text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marL="0" indent="0">
              <a:buNone/>
              <a:defRPr lang="sv-SE" sz="1800">
                <a:solidFill>
                  <a:schemeClr val="accent5"/>
                </a:solidFill>
              </a:defRPr>
            </a:lvl1pPr>
          </a:lstStyle>
          <a:p>
            <a:pPr marL="228600" lvl="0" indent="-228600"/>
            <a:r>
              <a:rPr lang="sv-SE" dirty="0"/>
              <a:t>Text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42850268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Rubrikbild 1">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9" y="2685826"/>
            <a:ext cx="10502154" cy="2145418"/>
          </a:xfrm>
        </p:spPr>
        <p:txBody>
          <a:bodyPr anchor="b">
            <a:noAutofit/>
          </a:bodyPr>
          <a:lstStyle>
            <a:lvl1pPr algn="l">
              <a:lnSpc>
                <a:spcPct val="90000"/>
              </a:lnSpc>
              <a:defRPr sz="7200">
                <a:solidFill>
                  <a:schemeClr val="tx1"/>
                </a:solidFill>
              </a:defRPr>
            </a:lvl1pPr>
          </a:lstStyle>
          <a:p>
            <a:r>
              <a:rPr lang="sv-SE" dirty="0"/>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896196"/>
            <a:ext cx="10502154" cy="1065333"/>
          </a:xfrm>
        </p:spPr>
        <p:txBody>
          <a:bodyPr>
            <a:noAutofit/>
          </a:bodyPr>
          <a:lstStyle>
            <a:lvl1pPr marL="0" indent="0" algn="l">
              <a:buNone/>
              <a:defRPr sz="2400" b="0" i="0">
                <a:solidFill>
                  <a:schemeClr val="tx1"/>
                </a:solidFill>
                <a:latin typeface="AvenirNext LT Pro Regular" panose="020B0504020202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tx1"/>
                </a:solidFill>
              </a:defRPr>
            </a:lvl1pPr>
          </a:lstStyle>
          <a:p>
            <a:fld id="{3C9CDAC1-0A76-4CCB-B13B-CDEA79253170}" type="datetime1">
              <a:rPr lang="sv-SE" smtClean="0"/>
              <a:pPr/>
              <a:t>2026-03-11</a:t>
            </a:fld>
            <a:endParaRPr lang="sv-SE" dirty="0"/>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dirty="0"/>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8650982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Rubrikbild 2 ">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200" y="2668555"/>
            <a:ext cx="4881283" cy="1683735"/>
          </a:xfrm>
        </p:spPr>
        <p:txBody>
          <a:bodyPr anchor="b">
            <a:noAutofit/>
          </a:bodyPr>
          <a:lstStyle>
            <a:lvl1pPr algn="l">
              <a:lnSpc>
                <a:spcPct val="90000"/>
              </a:lnSpc>
              <a:defRPr sz="4000">
                <a:solidFill>
                  <a:schemeClr val="tx1"/>
                </a:solidFill>
              </a:defRPr>
            </a:lvl1pPr>
          </a:lstStyle>
          <a:p>
            <a:r>
              <a:rPr lang="sv-SE" dirty="0"/>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422371"/>
            <a:ext cx="4881283" cy="864524"/>
          </a:xfrm>
        </p:spPr>
        <p:txBody>
          <a:bodyPr>
            <a:noAutofit/>
          </a:bodyPr>
          <a:lstStyle>
            <a:lvl1pPr marL="0" indent="0" algn="l">
              <a:buNone/>
              <a:defRPr sz="2400" b="0" i="0">
                <a:solidFill>
                  <a:schemeClr val="tx1"/>
                </a:solidFill>
                <a:latin typeface="AvenirNext LT Pro Regular" panose="020B0504020202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tx1"/>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
        <p:nvSpPr>
          <p:cNvPr id="7" name="Platshållare för bild 9">
            <a:extLst>
              <a:ext uri="{FF2B5EF4-FFF2-40B4-BE49-F238E27FC236}">
                <a16:creationId xmlns:a16="http://schemas.microsoft.com/office/drawing/2014/main" id="{60445CA6-69A4-3DDB-6AED-AB4BF85157EB}"/>
              </a:ext>
            </a:extLst>
          </p:cNvPr>
          <p:cNvSpPr>
            <a:spLocks noGrp="1"/>
          </p:cNvSpPr>
          <p:nvPr>
            <p:ph type="pic" sz="quarter" idx="13"/>
          </p:nvPr>
        </p:nvSpPr>
        <p:spPr>
          <a:xfrm>
            <a:off x="6096000" y="0"/>
            <a:ext cx="6096000" cy="6858000"/>
          </a:xfrm>
        </p:spPr>
        <p:txBody>
          <a:bodyPr/>
          <a:lstStyle>
            <a:lvl1pPr marL="0" indent="0" algn="ctr">
              <a:buNone/>
              <a:defRPr sz="1100">
                <a:solidFill>
                  <a:schemeClr val="tx1"/>
                </a:solidFill>
              </a:defRPr>
            </a:lvl1pPr>
          </a:lstStyle>
          <a:p>
            <a:r>
              <a:rPr lang="sv-SE"/>
              <a:t>Klicka på ikonen för att lägga till en bild</a:t>
            </a:r>
          </a:p>
        </p:txBody>
      </p:sp>
    </p:spTree>
    <p:extLst>
      <p:ext uri="{BB962C8B-B14F-4D97-AF65-F5344CB8AC3E}">
        <p14:creationId xmlns:p14="http://schemas.microsoft.com/office/powerpoint/2010/main" val="40731397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Rubrikbild 3">
    <p:bg>
      <p:bgPr>
        <a:solidFill>
          <a:srgbClr val="F7F2EB"/>
        </a:solidFill>
        <a:effectLst/>
      </p:bgPr>
    </p:bg>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6CD2122F-CB4F-991C-F85D-DF70FE94A120}"/>
              </a:ext>
            </a:extLst>
          </p:cNvPr>
          <p:cNvSpPr>
            <a:spLocks noGrp="1"/>
          </p:cNvSpPr>
          <p:nvPr>
            <p:ph type="pic" sz="quarter" idx="13"/>
          </p:nvPr>
        </p:nvSpPr>
        <p:spPr>
          <a:xfrm>
            <a:off x="0" y="0"/>
            <a:ext cx="12192000" cy="6858000"/>
          </a:xfrm>
        </p:spPr>
        <p:txBody>
          <a:bodyPr/>
          <a:lstStyle>
            <a:lvl1pPr marL="0" indent="0" algn="ctr">
              <a:buNone/>
              <a:defRPr sz="1100">
                <a:solidFill>
                  <a:schemeClr val="bg1"/>
                </a:solidFill>
              </a:defRPr>
            </a:lvl1pPr>
          </a:lstStyle>
          <a:p>
            <a:r>
              <a:rPr lang="sv-SE"/>
              <a:t>Klicka på ikonen för att lägga till en bild</a:t>
            </a:r>
          </a:p>
        </p:txBody>
      </p:sp>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8" y="3532910"/>
            <a:ext cx="10502154" cy="1298333"/>
          </a:xfrm>
        </p:spPr>
        <p:txBody>
          <a:bodyPr anchor="b">
            <a:noAutofit/>
          </a:bodyPr>
          <a:lstStyle>
            <a:lvl1pPr algn="l">
              <a:lnSpc>
                <a:spcPct val="90000"/>
              </a:lnSpc>
              <a:defRPr sz="7200">
                <a:solidFill>
                  <a:schemeClr val="bg1"/>
                </a:solidFill>
              </a:defRPr>
            </a:lvl1pPr>
          </a:lstStyle>
          <a:p>
            <a:r>
              <a:rPr lang="sv-SE"/>
              <a:t>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bg1"/>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bg1"/>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0EA8761A-F05C-4F01-AE76-2EF79F772060}" type="slidenum">
              <a:rPr lang="sv-SE" smtClean="0"/>
              <a:pPr/>
              <a:t>‹#›</a:t>
            </a:fld>
            <a:endParaRPr lang="sv-SE"/>
          </a:p>
        </p:txBody>
      </p:sp>
      <p:sp>
        <p:nvSpPr>
          <p:cNvPr id="8" name="Platshållare för text 10" descr="Logotyp för Sveriges kommuner och regioner.">
            <a:extLst>
              <a:ext uri="{FF2B5EF4-FFF2-40B4-BE49-F238E27FC236}">
                <a16:creationId xmlns:a16="http://schemas.microsoft.com/office/drawing/2014/main" id="{17796FAB-5CC3-0E60-5B43-A3F801C342E1}"/>
              </a:ext>
              <a:ext uri="{C183D7F6-B498-43B3-948B-1728B52AA6E4}">
                <adec:decorative xmlns:adec="http://schemas.microsoft.com/office/drawing/2017/decorative" val="0"/>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bg1"/>
                </a:solidFill>
              </a:defRPr>
            </a:lvl1pPr>
          </a:lstStyle>
          <a:p>
            <a:pPr lvl="0"/>
            <a:r>
              <a:rPr lang="sv-SE"/>
              <a:t> </a:t>
            </a:r>
          </a:p>
        </p:txBody>
      </p:sp>
    </p:spTree>
    <p:extLst>
      <p:ext uri="{BB962C8B-B14F-4D97-AF65-F5344CB8AC3E}">
        <p14:creationId xmlns:p14="http://schemas.microsoft.com/office/powerpoint/2010/main" val="9759689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Rubrikbild 4">
    <p:bg>
      <p:bgPr>
        <a:solidFill>
          <a:srgbClr val="F7F2EB"/>
        </a:solidFill>
        <a:effectLst/>
      </p:bgPr>
    </p:bg>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0B6BFD76-59F2-2DED-DABF-5311B3B958A0}"/>
              </a:ext>
            </a:extLst>
          </p:cNvPr>
          <p:cNvSpPr>
            <a:spLocks noGrp="1"/>
          </p:cNvSpPr>
          <p:nvPr>
            <p:ph type="pic" sz="quarter" idx="13"/>
          </p:nvPr>
        </p:nvSpPr>
        <p:spPr>
          <a:xfrm>
            <a:off x="0" y="0"/>
            <a:ext cx="12192000" cy="6858000"/>
          </a:xfrm>
        </p:spPr>
        <p:txBody>
          <a:bodyPr/>
          <a:lstStyle>
            <a:lvl1pPr marL="0" indent="0" algn="ctr">
              <a:buNone/>
              <a:defRPr sz="1100">
                <a:solidFill>
                  <a:schemeClr val="tx1"/>
                </a:solidFill>
              </a:defRPr>
            </a:lvl1pPr>
          </a:lstStyle>
          <a:p>
            <a:r>
              <a:rPr lang="sv-SE"/>
              <a:t>Klicka på ikonen för att lägga till en bild</a:t>
            </a:r>
          </a:p>
        </p:txBody>
      </p:sp>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8" y="3532909"/>
            <a:ext cx="10502154" cy="1298333"/>
          </a:xfrm>
        </p:spPr>
        <p:txBody>
          <a:bodyPr anchor="b">
            <a:noAutofit/>
          </a:bodyPr>
          <a:lstStyle>
            <a:lvl1pPr algn="l">
              <a:lnSpc>
                <a:spcPct val="90000"/>
              </a:lnSpc>
              <a:defRPr sz="7200">
                <a:solidFill>
                  <a:schemeClr val="tx1"/>
                </a:solidFill>
              </a:defRPr>
            </a:lvl1pPr>
          </a:lstStyle>
          <a:p>
            <a:r>
              <a:rPr lang="sv-SE"/>
              <a:t>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tx1"/>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
        <p:nvSpPr>
          <p:cNvPr id="8" name="Platshållare för text 7" descr="Logotyp för Sveriges Kommuner och regioner.">
            <a:extLst>
              <a:ext uri="{FF2B5EF4-FFF2-40B4-BE49-F238E27FC236}">
                <a16:creationId xmlns:a16="http://schemas.microsoft.com/office/drawing/2014/main" id="{D785EB06-58C0-D0BF-FDAB-A51277B16979}"/>
              </a:ext>
              <a:ext uri="{C183D7F6-B498-43B3-948B-1728B52AA6E4}">
                <adec:decorative xmlns:adec="http://schemas.microsoft.com/office/drawing/2017/decorative" val="0"/>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tx1"/>
                </a:solidFill>
              </a:defRPr>
            </a:lvl1pPr>
          </a:lstStyle>
          <a:p>
            <a:pPr lvl="0"/>
            <a:r>
              <a:rPr lang="sv-SE"/>
              <a:t> </a:t>
            </a:r>
          </a:p>
        </p:txBody>
      </p:sp>
    </p:spTree>
    <p:extLst>
      <p:ext uri="{BB962C8B-B14F-4D97-AF65-F5344CB8AC3E}">
        <p14:creationId xmlns:p14="http://schemas.microsoft.com/office/powerpoint/2010/main" val="39778396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vsnittsrubrik 1">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2759417"/>
            <a:ext cx="9557084" cy="1368000"/>
          </a:xfrm>
        </p:spPr>
        <p:txBody>
          <a:bodyPr anchor="b">
            <a:noAutofit/>
          </a:bodyPr>
          <a:lstStyle>
            <a:lvl1pPr>
              <a:defRPr sz="5600">
                <a:solidFill>
                  <a:schemeClr val="tx1"/>
                </a:solidFill>
              </a:defRPr>
            </a:lvl1pPr>
          </a:lstStyle>
          <a:p>
            <a:r>
              <a:rPr lang="sv-SE"/>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9562862" cy="924768"/>
          </a:xfrm>
        </p:spPr>
        <p:txBody>
          <a:bodyPr>
            <a:noAutofit/>
          </a:bodyPr>
          <a:lstStyle>
            <a:lvl1pPr marL="0" indent="0">
              <a:buNone/>
              <a:defRPr sz="2400" b="0" i="0">
                <a:solidFill>
                  <a:schemeClr val="tx1"/>
                </a:solidFill>
                <a:latin typeface="AvenirNext LT Pro Regular" panose="020B0504020202020204"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6E9020EF-984C-486A-898E-1ED7325E1C64}" type="datetime1">
              <a:rPr lang="sv-SE" smtClean="0"/>
              <a:pPr/>
              <a:t>2026-03-11</a:t>
            </a:fld>
            <a:endParaRPr lang="sv-SE" dirty="0"/>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6558129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Avsnittsrubrik 2">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1981999"/>
            <a:ext cx="5701553" cy="2145418"/>
          </a:xfrm>
        </p:spPr>
        <p:txBody>
          <a:bodyPr anchor="b">
            <a:noAutofit/>
          </a:bodyPr>
          <a:lstStyle>
            <a:lvl1pPr>
              <a:defRPr sz="5600">
                <a:solidFill>
                  <a:schemeClr val="tx1"/>
                </a:solidFill>
              </a:defRPr>
            </a:lvl1pPr>
          </a:lstStyle>
          <a:p>
            <a:r>
              <a:rPr lang="sv-SE"/>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5707904" cy="924768"/>
          </a:xfrm>
        </p:spPr>
        <p:txBody>
          <a:bodyPr>
            <a:noAutofit/>
          </a:bodyPr>
          <a:lstStyle>
            <a:lvl1pPr marL="0" indent="0">
              <a:buNone/>
              <a:defRPr sz="2400" b="0" i="0">
                <a:solidFill>
                  <a:schemeClr val="tx1"/>
                </a:solidFill>
                <a:latin typeface="AvenirNext LT Pro Regular" panose="020B0504020202020204"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58E89344-CD34-4286-AAC5-3EF9AF06EAFC}" type="datetime1">
              <a:rPr lang="sv-SE" smtClean="0"/>
              <a:pPr/>
              <a:t>2026-03-11</a:t>
            </a:fld>
            <a:endParaRPr lang="sv-SE"/>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72089481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ubrik och bild">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2496677"/>
            <a:ext cx="4860396" cy="1237130"/>
          </a:xfrm>
        </p:spPr>
        <p:txBody>
          <a:bodyPr anchor="t">
            <a:noAutofit/>
          </a:bodyPr>
          <a:lstStyle>
            <a:lvl1pPr>
              <a:defRPr sz="5600">
                <a:solidFill>
                  <a:schemeClr val="tx1"/>
                </a:solidFill>
              </a:defRPr>
            </a:lvl1pPr>
          </a:lstStyle>
          <a:p>
            <a:r>
              <a:rPr lang="sv-SE" dirty="0"/>
              <a:t>Rubrik</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376890"/>
            <a:ext cx="5715000" cy="6104219"/>
          </a:xfrm>
        </p:spPr>
        <p:txBody>
          <a:bodyPr>
            <a:normAutofit/>
          </a:bodyPr>
          <a:lstStyle>
            <a:lvl1pPr marL="0" indent="0" algn="ctr">
              <a:buNone/>
              <a:defRPr sz="11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08652C4B-B8AE-4DA5-BC52-342EBCBE08BA}" type="datetime1">
              <a:rPr lang="sv-SE" smtClean="0"/>
              <a:pPr/>
              <a:t>2026-03-11</a:t>
            </a:fld>
            <a:endParaRPr lang="sv-SE" dirty="0"/>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447659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Rubrikbild 3">
    <p:bg>
      <p:bgPr>
        <a:solidFill>
          <a:srgbClr val="DFEFEB"/>
        </a:solidFill>
        <a:effectLst/>
      </p:bgPr>
    </p:bg>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6CD2122F-CB4F-991C-F85D-DF70FE94A120}"/>
              </a:ext>
            </a:extLst>
          </p:cNvPr>
          <p:cNvSpPr>
            <a:spLocks noGrp="1"/>
          </p:cNvSpPr>
          <p:nvPr>
            <p:ph type="pic" sz="quarter" idx="13"/>
          </p:nvPr>
        </p:nvSpPr>
        <p:spPr>
          <a:xfrm>
            <a:off x="0" y="0"/>
            <a:ext cx="12192000" cy="6858000"/>
          </a:xfrm>
        </p:spPr>
        <p:txBody>
          <a:bodyPr/>
          <a:lstStyle>
            <a:lvl1pPr marL="0" indent="0" algn="ctr">
              <a:buNone/>
              <a:defRPr sz="1100">
                <a:solidFill>
                  <a:schemeClr val="bg1"/>
                </a:solidFill>
              </a:defRPr>
            </a:lvl1pPr>
          </a:lstStyle>
          <a:p>
            <a:r>
              <a:rPr lang="sv-SE"/>
              <a:t>Klicka på ikonen för att lägga till en bild</a:t>
            </a:r>
          </a:p>
        </p:txBody>
      </p:sp>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8" y="3532910"/>
            <a:ext cx="10502154" cy="1298333"/>
          </a:xfrm>
        </p:spPr>
        <p:txBody>
          <a:bodyPr anchor="b">
            <a:noAutofit/>
          </a:bodyPr>
          <a:lstStyle>
            <a:lvl1pPr algn="l">
              <a:lnSpc>
                <a:spcPct val="90000"/>
              </a:lnSpc>
              <a:defRPr sz="7200">
                <a:solidFill>
                  <a:schemeClr val="bg1"/>
                </a:solidFill>
              </a:defRPr>
            </a:lvl1pPr>
          </a:lstStyle>
          <a:p>
            <a:r>
              <a:rPr lang="sv-SE" dirty="0"/>
              <a:t>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bg1"/>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bg1"/>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0EA8761A-F05C-4F01-AE76-2EF79F772060}" type="slidenum">
              <a:rPr lang="sv-SE" smtClean="0"/>
              <a:pPr/>
              <a:t>‹#›</a:t>
            </a:fld>
            <a:endParaRPr lang="sv-SE"/>
          </a:p>
        </p:txBody>
      </p:sp>
      <p:sp>
        <p:nvSpPr>
          <p:cNvPr id="8" name="Platshållare för text 10" descr="Logotyp för Sveriges kommuner och regioner.">
            <a:extLst>
              <a:ext uri="{FF2B5EF4-FFF2-40B4-BE49-F238E27FC236}">
                <a16:creationId xmlns:a16="http://schemas.microsoft.com/office/drawing/2014/main" id="{17796FAB-5CC3-0E60-5B43-A3F801C342E1}"/>
              </a:ext>
              <a:ext uri="{C183D7F6-B498-43B3-948B-1728B52AA6E4}">
                <adec:decorative xmlns:adec="http://schemas.microsoft.com/office/drawing/2017/decorative" val="0"/>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bg1"/>
                </a:solidFill>
              </a:defRPr>
            </a:lvl1pPr>
          </a:lstStyle>
          <a:p>
            <a:pPr lvl="0"/>
            <a:r>
              <a:rPr lang="sv-SE"/>
              <a:t> </a:t>
            </a:r>
          </a:p>
        </p:txBody>
      </p:sp>
    </p:spTree>
    <p:extLst>
      <p:ext uri="{BB962C8B-B14F-4D97-AF65-F5344CB8AC3E}">
        <p14:creationId xmlns:p14="http://schemas.microsoft.com/office/powerpoint/2010/main" val="12799148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ubrik och utfallande bild">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2496677"/>
            <a:ext cx="4860396" cy="1237130"/>
          </a:xfrm>
        </p:spPr>
        <p:txBody>
          <a:bodyPr anchor="t">
            <a:noAutofit/>
          </a:bodyPr>
          <a:lstStyle>
            <a:lvl1pPr>
              <a:defRPr sz="5600">
                <a:solidFill>
                  <a:schemeClr val="tx1"/>
                </a:solidFill>
              </a:defRPr>
            </a:lvl1pPr>
          </a:lstStyle>
          <a:p>
            <a:r>
              <a:rPr lang="sv-SE" dirty="0"/>
              <a:t>Rubrik</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0"/>
            <a:ext cx="6096000" cy="6858000"/>
          </a:xfrm>
        </p:spPr>
        <p:txBody>
          <a:bodyPr>
            <a:normAutofit/>
          </a:bodyPr>
          <a:lstStyle>
            <a:lvl1pPr marL="0" indent="0" algn="ctr">
              <a:buNone/>
              <a:defRPr sz="11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5D05FCD3-3492-4FFB-A5C1-DA3BA36D4976}"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65916364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ubrik och innehåll">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6B7ECA-1D98-5941-0D9F-78A0DEE61274}"/>
              </a:ext>
            </a:extLst>
          </p:cNvPr>
          <p:cNvSpPr>
            <a:spLocks noGrp="1"/>
          </p:cNvSpPr>
          <p:nvPr>
            <p:ph type="title" hasCustomPrompt="1"/>
          </p:nvPr>
        </p:nvSpPr>
        <p:spPr>
          <a:xfrm>
            <a:off x="839788" y="1878439"/>
            <a:ext cx="7313612" cy="1237130"/>
          </a:xfrm>
        </p:spPr>
        <p:txBody>
          <a:bodyPr anchor="b">
            <a:noAutofit/>
          </a:bodyPr>
          <a:lstStyle>
            <a:lvl1pPr>
              <a:defRPr sz="4000">
                <a:solidFill>
                  <a:schemeClr val="tx1"/>
                </a:solidFill>
              </a:defRPr>
            </a:lvl1pPr>
          </a:lstStyle>
          <a:p>
            <a:r>
              <a:rPr lang="sv-SE" dirty="0"/>
              <a:t>Rubrik</a:t>
            </a:r>
          </a:p>
        </p:txBody>
      </p:sp>
      <p:sp>
        <p:nvSpPr>
          <p:cNvPr id="3" name="Platshållare för innehåll 2">
            <a:extLst>
              <a:ext uri="{FF2B5EF4-FFF2-40B4-BE49-F238E27FC236}">
                <a16:creationId xmlns:a16="http://schemas.microsoft.com/office/drawing/2014/main" id="{FA403C0F-160C-B65B-3871-2ACB32EB2886}"/>
              </a:ext>
            </a:extLst>
          </p:cNvPr>
          <p:cNvSpPr>
            <a:spLocks noGrp="1"/>
          </p:cNvSpPr>
          <p:nvPr>
            <p:ph idx="1" hasCustomPrompt="1"/>
          </p:nvPr>
        </p:nvSpPr>
        <p:spPr>
          <a:xfrm>
            <a:off x="839787" y="3187285"/>
            <a:ext cx="7313612" cy="3113623"/>
          </a:xfrm>
        </p:spPr>
        <p:txBody>
          <a:bodyPr>
            <a:noAutofit/>
          </a:bodyPr>
          <a:lstStyle>
            <a:lvl1pPr>
              <a:spcBef>
                <a:spcPts val="1400"/>
              </a:spcBef>
              <a:buSzPct val="100000"/>
              <a:defRPr sz="2200">
                <a:solidFill>
                  <a:schemeClr val="tx1"/>
                </a:solidFill>
              </a:defRPr>
            </a:lvl1pPr>
            <a:lvl2pPr>
              <a:buSzPct val="120000"/>
              <a:defRPr/>
            </a:lvl2pPr>
            <a:lvl3pPr>
              <a:buSzPct val="120000"/>
              <a:defRPr/>
            </a:lvl3pPr>
            <a:lvl4pPr>
              <a:buSzPct val="120000"/>
              <a:defRPr/>
            </a:lvl4pPr>
            <a:lvl5pPr>
              <a:buSzPct val="120000"/>
              <a:defRPr/>
            </a:lvl5pPr>
          </a:lstStyle>
          <a:p>
            <a:pPr lvl="0"/>
            <a:r>
              <a:rPr lang="sv-SE" dirty="0"/>
              <a:t>Punkt</a:t>
            </a:r>
          </a:p>
          <a:p>
            <a:pPr lvl="0"/>
            <a:r>
              <a:rPr lang="sv-SE" dirty="0"/>
              <a:t>Punkt</a:t>
            </a:r>
          </a:p>
          <a:p>
            <a:pPr lvl="0"/>
            <a:r>
              <a:rPr lang="sv-SE" dirty="0"/>
              <a:t>Punkt</a:t>
            </a:r>
          </a:p>
        </p:txBody>
      </p:sp>
      <p:sp>
        <p:nvSpPr>
          <p:cNvPr id="4" name="Platshållare för datum 3">
            <a:extLst>
              <a:ext uri="{FF2B5EF4-FFF2-40B4-BE49-F238E27FC236}">
                <a16:creationId xmlns:a16="http://schemas.microsoft.com/office/drawing/2014/main" id="{C7F3B261-C52E-8B45-0008-0B077F1D4BA2}"/>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141E8FB7-B1A9-4218-A760-3AA9472286D6}" type="datetime1">
              <a:rPr lang="sv-SE" smtClean="0"/>
              <a:pPr/>
              <a:t>2026-03-11</a:t>
            </a:fld>
            <a:endParaRPr lang="sv-SE"/>
          </a:p>
        </p:txBody>
      </p:sp>
      <p:sp>
        <p:nvSpPr>
          <p:cNvPr id="5" name="Platshållare för sidfot 4">
            <a:extLst>
              <a:ext uri="{FF2B5EF4-FFF2-40B4-BE49-F238E27FC236}">
                <a16:creationId xmlns:a16="http://schemas.microsoft.com/office/drawing/2014/main" id="{8388B7B5-EF69-3921-497E-15058B57C789}"/>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CA6B7F78-AA47-C9DF-0094-9C1331DD59C0}"/>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9127397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Rubrik innehåll och utfallande bild">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E62464-C2CC-D4CD-8E42-1AE2171EA284}"/>
              </a:ext>
            </a:extLst>
          </p:cNvPr>
          <p:cNvSpPr>
            <a:spLocks noGrp="1"/>
          </p:cNvSpPr>
          <p:nvPr>
            <p:ph type="title" hasCustomPrompt="1"/>
          </p:nvPr>
        </p:nvSpPr>
        <p:spPr>
          <a:xfrm>
            <a:off x="839788" y="1878439"/>
            <a:ext cx="4860396" cy="1237130"/>
          </a:xfrm>
        </p:spPr>
        <p:txBody>
          <a:bodyPr anchor="b">
            <a:noAutofit/>
          </a:bodyPr>
          <a:lstStyle>
            <a:lvl1pPr>
              <a:defRPr sz="4000">
                <a:solidFill>
                  <a:schemeClr val="tx1"/>
                </a:solidFill>
                <a:latin typeface="AvenirNext LT Pro Bold" panose="020B0504020202020204" pitchFamily="34" charset="0"/>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1307"/>
          </a:xfrm>
        </p:spPr>
        <p:txBody>
          <a:bodyPr vert="horz" lIns="91440" tIns="45720" rIns="91440" bIns="45720" rtlCol="0">
            <a:noAutofit/>
          </a:bodyPr>
          <a:lstStyle>
            <a:lvl1pPr marL="0" indent="0">
              <a:buSzPct val="100000"/>
              <a:buFont typeface="Arial" panose="020B0604020202020204" pitchFamily="34" charset="0"/>
              <a:buNone/>
              <a:defRPr lang="sv-SE" sz="2000" dirty="0">
                <a:solidFill>
                  <a:schemeClr val="tx1"/>
                </a:solidFill>
              </a:defRPr>
            </a:lvl1pPr>
          </a:lstStyle>
          <a:p>
            <a:pPr lvl="0">
              <a:spcBef>
                <a:spcPts val="1400"/>
              </a:spcBef>
            </a:pPr>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0"/>
            <a:ext cx="6096000" cy="6858000"/>
          </a:xfrm>
        </p:spPr>
        <p:txBody>
          <a:bodyPr>
            <a:normAutofit/>
          </a:bodyPr>
          <a:lstStyle>
            <a:lvl1pPr marL="0" indent="0" algn="ctr">
              <a:buNone/>
              <a:defRPr sz="11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D3364698-0835-423A-9948-E889C242C3D0}"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2709269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Rubrik, innehåll och bild">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tx1"/>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342900" indent="-342900">
              <a:buFont typeface="Arial" panose="020B0604020202020204" pitchFamily="34" charset="0"/>
              <a:buChar char="•"/>
              <a:defRPr sz="22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Punkt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376890"/>
            <a:ext cx="5715000" cy="6104219"/>
          </a:xfrm>
        </p:spPr>
        <p:txBody>
          <a:bodyPr>
            <a:normAutofit/>
          </a:bodyPr>
          <a:lstStyle>
            <a:lvl1pPr marL="0" indent="0" algn="ctr">
              <a:buNone/>
              <a:defRPr sz="11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1649574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ubrik, innehåll och bild med ram 1">
    <p:bg>
      <p:bgPr>
        <a:solidFill>
          <a:srgbClr val="F7F2EB"/>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C74D07D-CB4D-B35F-0B20-45DCD1B9AB45}"/>
              </a:ext>
            </a:extLst>
          </p:cNvPr>
          <p:cNvSpPr/>
          <p:nvPr userDrawn="1"/>
        </p:nvSpPr>
        <p:spPr>
          <a:xfrm>
            <a:off x="6096000" y="0"/>
            <a:ext cx="6110816" cy="6858000"/>
          </a:xfrm>
          <a:prstGeom prst="rect">
            <a:avLst/>
          </a:prstGeom>
          <a:solidFill>
            <a:srgbClr val="F0D7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tx1"/>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0" indent="0">
              <a:buFont typeface="Arial" panose="020B0604020202020204" pitchFamily="34" charset="0"/>
              <a:buNone/>
              <a:defRPr sz="20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483926" y="376890"/>
            <a:ext cx="5327073" cy="6104219"/>
          </a:xfrm>
        </p:spPr>
        <p:txBody>
          <a:bodyPr>
            <a:normAutofit/>
          </a:bodyPr>
          <a:lstStyle>
            <a:lvl1pPr marL="0" indent="0" algn="ctr">
              <a:buNone/>
              <a:defRPr sz="11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5522343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ubrik, innehåll och bild med ram 2">
    <p:bg>
      <p:bgPr>
        <a:solidFill>
          <a:srgbClr val="F7F2EB"/>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C74D07D-CB4D-B35F-0B20-45DCD1B9AB45}"/>
              </a:ext>
            </a:extLst>
          </p:cNvPr>
          <p:cNvSpPr/>
          <p:nvPr userDrawn="1"/>
        </p:nvSpPr>
        <p:spPr>
          <a:xfrm>
            <a:off x="6096000" y="0"/>
            <a:ext cx="6110816"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tx1"/>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0" indent="0">
              <a:buNone/>
              <a:defRPr sz="20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483926" y="376890"/>
            <a:ext cx="5327073" cy="6104219"/>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959095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ubrik och två delar">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tx1"/>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a:defRPr lang="sv-SE" sz="2200" dirty="0">
                <a:solidFill>
                  <a:schemeClr val="tx1"/>
                </a:solidFill>
              </a:defRPr>
            </a:lvl1pPr>
          </a:lstStyle>
          <a:p>
            <a:pPr lvl="0">
              <a:spcBef>
                <a:spcPts val="1400"/>
              </a:spcBef>
            </a:pPr>
            <a:r>
              <a:rPr lang="sv-SE" dirty="0"/>
              <a:t>Punkt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a:defRPr lang="sv-SE" sz="2200" dirty="0">
                <a:solidFill>
                  <a:schemeClr val="tx1"/>
                </a:solidFill>
              </a:defRPr>
            </a:lvl1pPr>
          </a:lstStyle>
          <a:p>
            <a:pPr lvl="0">
              <a:spcBef>
                <a:spcPts val="1400"/>
              </a:spcBef>
            </a:pPr>
            <a:r>
              <a:rPr lang="sv-SE" dirty="0"/>
              <a:t>Punkt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03523958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ubrik, under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D3A2D-C3B8-62B8-AF1E-AD8EC831B9E5}"/>
              </a:ext>
            </a:extLst>
          </p:cNvPr>
          <p:cNvSpPr>
            <a:spLocks noGrp="1"/>
          </p:cNvSpPr>
          <p:nvPr>
            <p:ph type="title" hasCustomPrompt="1"/>
          </p:nvPr>
        </p:nvSpPr>
        <p:spPr>
          <a:xfrm>
            <a:off x="839788" y="2395569"/>
            <a:ext cx="10517188" cy="720000"/>
          </a:xfrm>
        </p:spPr>
        <p:txBody>
          <a:bodyPr anchor="b">
            <a:noAutofit/>
          </a:bodyPr>
          <a:lstStyle>
            <a:lvl1pPr>
              <a:defRPr sz="4000"/>
            </a:lvl1pPr>
          </a:lstStyle>
          <a:p>
            <a:r>
              <a:rPr lang="sv-SE" dirty="0"/>
              <a:t>Rubrik</a:t>
            </a:r>
          </a:p>
        </p:txBody>
      </p:sp>
      <p:sp>
        <p:nvSpPr>
          <p:cNvPr id="3" name="Platshållare för text 2">
            <a:extLst>
              <a:ext uri="{FF2B5EF4-FFF2-40B4-BE49-F238E27FC236}">
                <a16:creationId xmlns:a16="http://schemas.microsoft.com/office/drawing/2014/main" id="{240E6226-F84A-5475-055B-ADE93C881BBC}"/>
              </a:ext>
            </a:extLst>
          </p:cNvPr>
          <p:cNvSpPr>
            <a:spLocks noGrp="1"/>
          </p:cNvSpPr>
          <p:nvPr>
            <p:ph type="body" idx="1" hasCustomPrompt="1"/>
          </p:nvPr>
        </p:nvSpPr>
        <p:spPr>
          <a:xfrm>
            <a:off x="839787" y="3187287"/>
            <a:ext cx="5157787" cy="434228"/>
          </a:xfrm>
        </p:spPr>
        <p:txBody>
          <a:bodyPr anchor="ctr">
            <a:noAutofit/>
          </a:bodyPr>
          <a:lstStyle>
            <a:lvl1pPr marL="0" indent="0">
              <a:buNone/>
              <a:defRPr sz="2400" b="0" i="0">
                <a:latin typeface="AvenirNext LT Pro Regular" panose="020B0504020202020204" pitchFamily="34"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Underrubrik</a:t>
            </a:r>
          </a:p>
        </p:txBody>
      </p:sp>
      <p:sp>
        <p:nvSpPr>
          <p:cNvPr id="4" name="Platshållare för innehåll 3">
            <a:extLst>
              <a:ext uri="{FF2B5EF4-FFF2-40B4-BE49-F238E27FC236}">
                <a16:creationId xmlns:a16="http://schemas.microsoft.com/office/drawing/2014/main" id="{23C54E97-E763-5645-7922-2BB02727C456}"/>
              </a:ext>
            </a:extLst>
          </p:cNvPr>
          <p:cNvSpPr>
            <a:spLocks noGrp="1"/>
          </p:cNvSpPr>
          <p:nvPr>
            <p:ph sz="half" idx="2" hasCustomPrompt="1"/>
          </p:nvPr>
        </p:nvSpPr>
        <p:spPr>
          <a:xfrm>
            <a:off x="838199" y="3685435"/>
            <a:ext cx="5157787" cy="2623157"/>
          </a:xfrm>
        </p:spPr>
        <p:txBody>
          <a:bodyPr vert="horz" lIns="91440" tIns="45720" rIns="91440" bIns="45720" rtlCol="0">
            <a:noAutofit/>
          </a:bodyPr>
          <a:lstStyle>
            <a:lvl1pPr>
              <a:defRPr lang="sv-SE" sz="2200" dirty="0"/>
            </a:lvl1pPr>
          </a:lstStyle>
          <a:p>
            <a:pPr lvl="0">
              <a:spcBef>
                <a:spcPts val="1400"/>
              </a:spcBef>
            </a:pPr>
            <a:r>
              <a:rPr lang="sv-SE" dirty="0"/>
              <a:t>Punkt</a:t>
            </a:r>
          </a:p>
        </p:txBody>
      </p:sp>
      <p:sp>
        <p:nvSpPr>
          <p:cNvPr id="5" name="Platshållare för text 4">
            <a:extLst>
              <a:ext uri="{FF2B5EF4-FFF2-40B4-BE49-F238E27FC236}">
                <a16:creationId xmlns:a16="http://schemas.microsoft.com/office/drawing/2014/main" id="{C59457F5-0317-53E5-88C0-332642591F37}"/>
              </a:ext>
            </a:extLst>
          </p:cNvPr>
          <p:cNvSpPr>
            <a:spLocks noGrp="1"/>
          </p:cNvSpPr>
          <p:nvPr>
            <p:ph type="body" sz="quarter" idx="3" hasCustomPrompt="1"/>
          </p:nvPr>
        </p:nvSpPr>
        <p:spPr>
          <a:xfrm>
            <a:off x="6172199" y="3187285"/>
            <a:ext cx="5183188" cy="434229"/>
          </a:xfrm>
        </p:spPr>
        <p:txBody>
          <a:bodyPr anchor="ctr">
            <a:noAutofit/>
          </a:bodyPr>
          <a:lstStyle>
            <a:lvl1pPr marL="0" indent="0">
              <a:buNone/>
              <a:defRPr sz="2400" b="0" i="0">
                <a:latin typeface="AvenirNext LT Pro Regular" panose="020B0504020202020204" pitchFamily="34"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Underrubrik</a:t>
            </a:r>
          </a:p>
        </p:txBody>
      </p:sp>
      <p:sp>
        <p:nvSpPr>
          <p:cNvPr id="6" name="Platshållare för innehåll 5">
            <a:extLst>
              <a:ext uri="{FF2B5EF4-FFF2-40B4-BE49-F238E27FC236}">
                <a16:creationId xmlns:a16="http://schemas.microsoft.com/office/drawing/2014/main" id="{3136394C-F88B-388F-7B44-9D3864B4F25F}"/>
              </a:ext>
            </a:extLst>
          </p:cNvPr>
          <p:cNvSpPr>
            <a:spLocks noGrp="1"/>
          </p:cNvSpPr>
          <p:nvPr>
            <p:ph sz="quarter" idx="4" hasCustomPrompt="1"/>
          </p:nvPr>
        </p:nvSpPr>
        <p:spPr>
          <a:xfrm>
            <a:off x="6172199" y="3685433"/>
            <a:ext cx="5183188" cy="2623157"/>
          </a:xfrm>
        </p:spPr>
        <p:txBody>
          <a:bodyPr>
            <a:noAutofit/>
          </a:bodyPr>
          <a:lstStyle>
            <a:lvl1pPr>
              <a:spcBef>
                <a:spcPts val="1400"/>
              </a:spcBef>
              <a:defRPr sz="2200"/>
            </a:lvl1pPr>
            <a:lvl2pPr>
              <a:defRPr sz="1600"/>
            </a:lvl2pPr>
            <a:lvl3pPr>
              <a:defRPr sz="1600"/>
            </a:lvl3pPr>
            <a:lvl4pPr>
              <a:defRPr sz="1600"/>
            </a:lvl4pPr>
            <a:lvl5pPr>
              <a:defRPr sz="1600"/>
            </a:lvl5pPr>
          </a:lstStyle>
          <a:p>
            <a:pPr lvl="0"/>
            <a:r>
              <a:rPr lang="sv-SE" dirty="0"/>
              <a:t>Punkt</a:t>
            </a:r>
          </a:p>
        </p:txBody>
      </p:sp>
      <p:sp>
        <p:nvSpPr>
          <p:cNvPr id="7" name="Platshållare för datum 6">
            <a:extLst>
              <a:ext uri="{FF2B5EF4-FFF2-40B4-BE49-F238E27FC236}">
                <a16:creationId xmlns:a16="http://schemas.microsoft.com/office/drawing/2014/main" id="{5FBEBD62-6F09-D6F3-BAA0-C3C1499B6B6E}"/>
              </a:ext>
              <a:ext uri="{C183D7F6-B498-43B3-948B-1728B52AA6E4}">
                <adec:decorative xmlns:adec="http://schemas.microsoft.com/office/drawing/2017/decorative" val="1"/>
              </a:ext>
            </a:extLst>
          </p:cNvPr>
          <p:cNvSpPr>
            <a:spLocks noGrp="1"/>
          </p:cNvSpPr>
          <p:nvPr>
            <p:ph type="dt" sz="half" idx="10"/>
          </p:nvPr>
        </p:nvSpPr>
        <p:spPr/>
        <p:txBody>
          <a:bodyPr>
            <a:noAutofit/>
          </a:bodyPr>
          <a:lstStyle/>
          <a:p>
            <a:fld id="{7F208342-5794-471C-9928-C29A6B39020D}" type="datetime1">
              <a:rPr lang="sv-SE" smtClean="0"/>
              <a:t>2026-03-11</a:t>
            </a:fld>
            <a:endParaRPr lang="sv-SE"/>
          </a:p>
        </p:txBody>
      </p:sp>
      <p:sp>
        <p:nvSpPr>
          <p:cNvPr id="8" name="Platshållare för sidfot 7">
            <a:extLst>
              <a:ext uri="{FF2B5EF4-FFF2-40B4-BE49-F238E27FC236}">
                <a16:creationId xmlns:a16="http://schemas.microsoft.com/office/drawing/2014/main" id="{63B9F0E4-33BA-36C9-94D4-F1833BC60241}"/>
              </a:ext>
              <a:ext uri="{C183D7F6-B498-43B3-948B-1728B52AA6E4}">
                <adec:decorative xmlns:adec="http://schemas.microsoft.com/office/drawing/2017/decorative" val="1"/>
              </a:ext>
            </a:extLst>
          </p:cNvPr>
          <p:cNvSpPr>
            <a:spLocks noGrp="1"/>
          </p:cNvSpPr>
          <p:nvPr>
            <p:ph type="ftr" sz="quarter" idx="11"/>
          </p:nvPr>
        </p:nvSpPr>
        <p:spPr/>
        <p:txBody>
          <a:bodyPr>
            <a:noAutofit/>
          </a:bodyPr>
          <a:lstStyle/>
          <a:p>
            <a:r>
              <a:rPr lang="sv-SE"/>
              <a:t>Sidfottext</a:t>
            </a:r>
          </a:p>
        </p:txBody>
      </p:sp>
      <p:sp>
        <p:nvSpPr>
          <p:cNvPr id="9" name="Platshållare för bildnummer 8">
            <a:extLst>
              <a:ext uri="{FF2B5EF4-FFF2-40B4-BE49-F238E27FC236}">
                <a16:creationId xmlns:a16="http://schemas.microsoft.com/office/drawing/2014/main" id="{1DBD612E-E8DF-683B-2AEF-25FD3D2B7C96}"/>
              </a:ext>
              <a:ext uri="{C183D7F6-B498-43B3-948B-1728B52AA6E4}">
                <adec:decorative xmlns:adec="http://schemas.microsoft.com/office/drawing/2017/decorative" val="1"/>
              </a:ext>
            </a:extLst>
          </p:cNvPr>
          <p:cNvSpPr>
            <a:spLocks noGrp="1"/>
          </p:cNvSpPr>
          <p:nvPr>
            <p:ph type="sldNum" sz="quarter" idx="12"/>
          </p:nvPr>
        </p:nvSpPr>
        <p:spPr/>
        <p:txBody>
          <a:bodyPr>
            <a:noAutofit/>
          </a:bodyPr>
          <a:lstStyle/>
          <a:p>
            <a:fld id="{0EA8761A-F05C-4F01-AE76-2EF79F772060}" type="slidenum">
              <a:rPr lang="sv-SE" smtClean="0"/>
              <a:t>‹#›</a:t>
            </a:fld>
            <a:endParaRPr lang="sv-SE"/>
          </a:p>
        </p:txBody>
      </p:sp>
    </p:spTree>
    <p:extLst>
      <p:ext uri="{BB962C8B-B14F-4D97-AF65-F5344CB8AC3E}">
        <p14:creationId xmlns:p14="http://schemas.microsoft.com/office/powerpoint/2010/main" val="79942170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Rubrik">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A06F26-AA62-DC77-6D81-51E1E37756EC}"/>
              </a:ext>
            </a:extLst>
          </p:cNvPr>
          <p:cNvSpPr>
            <a:spLocks noGrp="1"/>
          </p:cNvSpPr>
          <p:nvPr>
            <p:ph type="title" hasCustomPrompt="1"/>
          </p:nvPr>
        </p:nvSpPr>
        <p:spPr>
          <a:xfrm>
            <a:off x="839788" y="1790006"/>
            <a:ext cx="4947401" cy="1325563"/>
          </a:xfrm>
        </p:spPr>
        <p:txBody>
          <a:bodyPr anchor="t">
            <a:noAutofit/>
          </a:bodyPr>
          <a:lstStyle>
            <a:lvl1pPr>
              <a:defRPr sz="4000">
                <a:solidFill>
                  <a:schemeClr val="tx1"/>
                </a:solidFill>
              </a:defRPr>
            </a:lvl1pPr>
          </a:lstStyle>
          <a:p>
            <a:r>
              <a:rPr lang="sv-SE" dirty="0"/>
              <a:t>Rubrik</a:t>
            </a:r>
          </a:p>
        </p:txBody>
      </p:sp>
      <p:sp>
        <p:nvSpPr>
          <p:cNvPr id="3" name="Platshållare för datum 2">
            <a:extLst>
              <a:ext uri="{FF2B5EF4-FFF2-40B4-BE49-F238E27FC236}">
                <a16:creationId xmlns:a16="http://schemas.microsoft.com/office/drawing/2014/main" id="{0EACEB5A-C13E-77A7-81F0-AF722F507B3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21EE4F49-EC76-4C2C-9B73-2EBF0DD89402}" type="datetime1">
              <a:rPr lang="sv-SE" smtClean="0"/>
              <a:pPr/>
              <a:t>2026-03-11</a:t>
            </a:fld>
            <a:endParaRPr lang="sv-SE"/>
          </a:p>
        </p:txBody>
      </p:sp>
      <p:sp>
        <p:nvSpPr>
          <p:cNvPr id="4" name="Platshållare för sidfot 3">
            <a:extLst>
              <a:ext uri="{FF2B5EF4-FFF2-40B4-BE49-F238E27FC236}">
                <a16:creationId xmlns:a16="http://schemas.microsoft.com/office/drawing/2014/main" id="{D9B4CC4B-BBBA-B3E1-B5BE-4336E1BC7D11}"/>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5" name="Platshållare för bildnummer 4">
            <a:extLst>
              <a:ext uri="{FF2B5EF4-FFF2-40B4-BE49-F238E27FC236}">
                <a16:creationId xmlns:a16="http://schemas.microsoft.com/office/drawing/2014/main" id="{687755E0-6C68-55E2-93B7-3C2332903D09}"/>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39836422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36E1C339-1173-498E-B68E-150066B9F832}"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Tree>
    <p:extLst>
      <p:ext uri="{BB962C8B-B14F-4D97-AF65-F5344CB8AC3E}">
        <p14:creationId xmlns:p14="http://schemas.microsoft.com/office/powerpoint/2010/main" val="2278139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ubrikbild 4">
    <p:bg>
      <p:bgPr>
        <a:solidFill>
          <a:srgbClr val="DFEFEB"/>
        </a:solidFill>
        <a:effectLst/>
      </p:bgPr>
    </p:bg>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0B6BFD76-59F2-2DED-DABF-5311B3B958A0}"/>
              </a:ext>
            </a:extLst>
          </p:cNvPr>
          <p:cNvSpPr>
            <a:spLocks noGrp="1"/>
          </p:cNvSpPr>
          <p:nvPr>
            <p:ph type="pic" sz="quarter" idx="13"/>
          </p:nvPr>
        </p:nvSpPr>
        <p:spPr>
          <a:xfrm>
            <a:off x="0" y="0"/>
            <a:ext cx="12192000" cy="6858000"/>
          </a:xfrm>
        </p:spPr>
        <p:txBody>
          <a:bodyPr/>
          <a:lstStyle>
            <a:lvl1pPr marL="0" indent="0" algn="ctr">
              <a:buNone/>
              <a:defRPr sz="1100">
                <a:solidFill>
                  <a:schemeClr val="accent5"/>
                </a:solidFill>
              </a:defRPr>
            </a:lvl1pPr>
          </a:lstStyle>
          <a:p>
            <a:r>
              <a:rPr lang="sv-SE"/>
              <a:t>Klicka på ikonen för att lägga till en bild</a:t>
            </a:r>
          </a:p>
        </p:txBody>
      </p:sp>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8" y="3532909"/>
            <a:ext cx="10502154" cy="1298333"/>
          </a:xfrm>
        </p:spPr>
        <p:txBody>
          <a:bodyPr anchor="b">
            <a:noAutofit/>
          </a:bodyPr>
          <a:lstStyle>
            <a:lvl1pPr algn="l">
              <a:lnSpc>
                <a:spcPct val="90000"/>
              </a:lnSpc>
              <a:defRPr sz="7200">
                <a:solidFill>
                  <a:schemeClr val="accent5"/>
                </a:solidFill>
              </a:defRPr>
            </a:lvl1pPr>
          </a:lstStyle>
          <a:p>
            <a:r>
              <a:rPr lang="sv-SE" dirty="0"/>
              <a:t>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accent5"/>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
        <p:nvSpPr>
          <p:cNvPr id="8" name="Platshållare för text 7" descr="Logotyp för Sveriges Kommuner och regioner.">
            <a:extLst>
              <a:ext uri="{FF2B5EF4-FFF2-40B4-BE49-F238E27FC236}">
                <a16:creationId xmlns:a16="http://schemas.microsoft.com/office/drawing/2014/main" id="{D785EB06-58C0-D0BF-FDAB-A51277B16979}"/>
              </a:ext>
              <a:ext uri="{C183D7F6-B498-43B3-948B-1728B52AA6E4}">
                <adec:decorative xmlns:adec="http://schemas.microsoft.com/office/drawing/2017/decorative" val="0"/>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accent5"/>
                </a:solidFill>
              </a:defRPr>
            </a:lvl1pPr>
          </a:lstStyle>
          <a:p>
            <a:pPr lvl="0"/>
            <a:r>
              <a:rPr lang="sv-SE"/>
              <a:t> </a:t>
            </a:r>
          </a:p>
        </p:txBody>
      </p:sp>
    </p:spTree>
    <p:extLst>
      <p:ext uri="{BB962C8B-B14F-4D97-AF65-F5344CB8AC3E}">
        <p14:creationId xmlns:p14="http://schemas.microsoft.com/office/powerpoint/2010/main" val="8939926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om med logga">
    <p:bg>
      <p:bgPr>
        <a:solidFill>
          <a:srgbClr val="F7F2EB"/>
        </a:solidFill>
        <a:effectLst/>
      </p:bgPr>
    </p:bg>
    <p:spTree>
      <p:nvGrpSpPr>
        <p:cNvPr id="1" name=""/>
        <p:cNvGrpSpPr/>
        <p:nvPr/>
      </p:nvGrpSpPr>
      <p:grpSpPr>
        <a:xfrm>
          <a:off x="0" y="0"/>
          <a:ext cx="0" cy="0"/>
          <a:chOff x="0" y="0"/>
          <a:chExt cx="0" cy="0"/>
        </a:xfrm>
      </p:grpSpPr>
      <p:sp>
        <p:nvSpPr>
          <p:cNvPr id="8" name="Platshållare för datum 1">
            <a:extLst>
              <a:ext uri="{FF2B5EF4-FFF2-40B4-BE49-F238E27FC236}">
                <a16:creationId xmlns:a16="http://schemas.microsoft.com/office/drawing/2014/main" id="{BD4E7ACA-DD34-312E-63AD-4C42C5D52EF4}"/>
              </a:ext>
              <a:ext uri="{C183D7F6-B498-43B3-948B-1728B52AA6E4}">
                <adec:decorative xmlns:adec="http://schemas.microsoft.com/office/drawing/2017/decorative" val="1"/>
              </a:ext>
            </a:extLst>
          </p:cNvPr>
          <p:cNvSpPr>
            <a:spLocks noGrp="1"/>
          </p:cNvSpPr>
          <p:nvPr>
            <p:ph type="dt" sz="half" idx="10"/>
          </p:nvPr>
        </p:nvSpPr>
        <p:spPr>
          <a:xfrm>
            <a:off x="160083" y="6364203"/>
            <a:ext cx="1051295" cy="365125"/>
          </a:xfrm>
        </p:spPr>
        <p:txBody>
          <a:bodyPr/>
          <a:lstStyle/>
          <a:p>
            <a:fld id="{36E1C339-1173-498E-B68E-150066B9F832}" type="datetime1">
              <a:rPr lang="sv-SE" smtClean="0"/>
              <a:t>2026-03-11</a:t>
            </a:fld>
            <a:endParaRPr lang="sv-SE"/>
          </a:p>
        </p:txBody>
      </p:sp>
      <p:sp>
        <p:nvSpPr>
          <p:cNvPr id="9" name="Platshållare för sidfot 2">
            <a:extLst>
              <a:ext uri="{FF2B5EF4-FFF2-40B4-BE49-F238E27FC236}">
                <a16:creationId xmlns:a16="http://schemas.microsoft.com/office/drawing/2014/main" id="{F49843CB-C0F3-CD2D-542C-3FE32B869631}"/>
              </a:ext>
              <a:ext uri="{C183D7F6-B498-43B3-948B-1728B52AA6E4}">
                <adec:decorative xmlns:adec="http://schemas.microsoft.com/office/drawing/2017/decorative" val="1"/>
              </a:ext>
            </a:extLst>
          </p:cNvPr>
          <p:cNvSpPr>
            <a:spLocks noGrp="1"/>
          </p:cNvSpPr>
          <p:nvPr>
            <p:ph type="ftr" sz="quarter" idx="11"/>
          </p:nvPr>
        </p:nvSpPr>
        <p:spPr>
          <a:xfrm>
            <a:off x="1538008" y="6365427"/>
            <a:ext cx="3360626" cy="365125"/>
          </a:xfrm>
        </p:spPr>
        <p:txBody>
          <a:bodyPr/>
          <a:lstStyle/>
          <a:p>
            <a:r>
              <a:rPr lang="sv-SE"/>
              <a:t>Sidfottext</a:t>
            </a:r>
          </a:p>
        </p:txBody>
      </p:sp>
      <p:sp>
        <p:nvSpPr>
          <p:cNvPr id="10" name="Platshållare för bildnummer 3">
            <a:extLst>
              <a:ext uri="{FF2B5EF4-FFF2-40B4-BE49-F238E27FC236}">
                <a16:creationId xmlns:a16="http://schemas.microsoft.com/office/drawing/2014/main" id="{97C9C3DA-4304-47F2-4E8F-C0B80AF735BF}"/>
              </a:ext>
              <a:ext uri="{C183D7F6-B498-43B3-948B-1728B52AA6E4}">
                <adec:decorative xmlns:adec="http://schemas.microsoft.com/office/drawing/2017/decorative" val="1"/>
              </a:ext>
            </a:extLst>
          </p:cNvPr>
          <p:cNvSpPr>
            <a:spLocks noGrp="1"/>
          </p:cNvSpPr>
          <p:nvPr>
            <p:ph type="sldNum" sz="quarter" idx="12"/>
          </p:nvPr>
        </p:nvSpPr>
        <p:spPr>
          <a:xfrm>
            <a:off x="11530910" y="6364203"/>
            <a:ext cx="501007" cy="365125"/>
          </a:xfrm>
        </p:spPr>
        <p:txBody>
          <a:bodyPr/>
          <a:lstStyle/>
          <a:p>
            <a:fld id="{0EA8761A-F05C-4F01-AE76-2EF79F772060}" type="slidenum">
              <a:rPr lang="sv-SE" smtClean="0"/>
              <a:t>‹#›</a:t>
            </a:fld>
            <a:endParaRPr lang="sv-SE"/>
          </a:p>
        </p:txBody>
      </p:sp>
    </p:spTree>
    <p:extLst>
      <p:ext uri="{BB962C8B-B14F-4D97-AF65-F5344CB8AC3E}">
        <p14:creationId xmlns:p14="http://schemas.microsoft.com/office/powerpoint/2010/main" val="190213074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Utfallande bild logga i färg">
    <p:bg>
      <p:bgPr>
        <a:solidFill>
          <a:srgbClr val="F7F2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23E830D1-9B43-4A41-B3A1-206CB98018A1}"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5" name="Platshållare för text 7">
            <a:extLst>
              <a:ext uri="{FF2B5EF4-FFF2-40B4-BE49-F238E27FC236}">
                <a16:creationId xmlns:a16="http://schemas.microsoft.com/office/drawing/2014/main" id="{A9979B33-E4C5-CC52-41BD-8785520D94E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16576450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Utfallande bild, vit logotyp">
    <p:bg>
      <p:bgPr>
        <a:solidFill>
          <a:srgbClr val="F7F2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0B366280-E0FB-4999-93E9-BE8398A1CCBF}"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7" name="Platshållare för text 10">
            <a:extLst>
              <a:ext uri="{FF2B5EF4-FFF2-40B4-BE49-F238E27FC236}">
                <a16:creationId xmlns:a16="http://schemas.microsoft.com/office/drawing/2014/main" id="{AD81AC03-04C0-6D6E-85D2-2EF894670FF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80231896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på utfallande bild färglogga med block">
    <p:bg>
      <p:bgPr>
        <a:solidFill>
          <a:srgbClr val="F7F2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23E830D1-9B43-4A41-B3A1-206CB98018A1}"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5" name="Platshållare för text 7">
            <a:extLst>
              <a:ext uri="{FF2B5EF4-FFF2-40B4-BE49-F238E27FC236}">
                <a16:creationId xmlns:a16="http://schemas.microsoft.com/office/drawing/2014/main" id="{A9979B33-E4C5-CC52-41BD-8785520D94E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
        <p:nvSpPr>
          <p:cNvPr id="9" name="Platshållare för text 3">
            <a:extLst>
              <a:ext uri="{FF2B5EF4-FFF2-40B4-BE49-F238E27FC236}">
                <a16:creationId xmlns:a16="http://schemas.microsoft.com/office/drawing/2014/main" id="{7E5722EE-4741-26D2-2E7E-A7403FC0D738}"/>
              </a:ext>
            </a:extLst>
          </p:cNvPr>
          <p:cNvSpPr>
            <a:spLocks noGrp="1"/>
          </p:cNvSpPr>
          <p:nvPr>
            <p:ph type="body" sz="half" idx="2"/>
          </p:nvPr>
        </p:nvSpPr>
        <p:spPr>
          <a:xfrm>
            <a:off x="7683334" y="0"/>
            <a:ext cx="4218856" cy="6610662"/>
          </a:xfrm>
          <a:solidFill>
            <a:srgbClr val="F0D7BF"/>
          </a:solidFill>
        </p:spPr>
        <p:txBody>
          <a:bodyPr/>
          <a:lstStyle>
            <a:lvl1pPr marL="0" indent="0">
              <a:buNone/>
              <a:defRPr sz="2000">
                <a:solidFill>
                  <a:srgbClr val="F0D7B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endParaRPr lang="sv-SE" dirty="0"/>
          </a:p>
        </p:txBody>
      </p:sp>
      <p:sp>
        <p:nvSpPr>
          <p:cNvPr id="10" name="Rubrik 1">
            <a:extLst>
              <a:ext uri="{FF2B5EF4-FFF2-40B4-BE49-F238E27FC236}">
                <a16:creationId xmlns:a16="http://schemas.microsoft.com/office/drawing/2014/main" id="{328590CC-9593-D2EC-5DB0-A2F7F8EB1FF8}"/>
              </a:ext>
            </a:extLst>
          </p:cNvPr>
          <p:cNvSpPr>
            <a:spLocks noGrp="1"/>
          </p:cNvSpPr>
          <p:nvPr>
            <p:ph type="title" hasCustomPrompt="1"/>
          </p:nvPr>
        </p:nvSpPr>
        <p:spPr>
          <a:xfrm>
            <a:off x="7860570" y="1379676"/>
            <a:ext cx="3883200" cy="1237130"/>
          </a:xfrm>
        </p:spPr>
        <p:txBody>
          <a:bodyPr anchor="b">
            <a:noAutofit/>
          </a:bodyPr>
          <a:lstStyle>
            <a:lvl1pPr>
              <a:defRPr sz="4000">
                <a:solidFill>
                  <a:schemeClr val="tx1"/>
                </a:solidFill>
              </a:defRPr>
            </a:lvl1pPr>
          </a:lstStyle>
          <a:p>
            <a:r>
              <a:rPr lang="sv-SE" dirty="0"/>
              <a:t>Rubrik</a:t>
            </a:r>
          </a:p>
        </p:txBody>
      </p:sp>
      <p:sp>
        <p:nvSpPr>
          <p:cNvPr id="11" name="Platshållare för text 3">
            <a:extLst>
              <a:ext uri="{FF2B5EF4-FFF2-40B4-BE49-F238E27FC236}">
                <a16:creationId xmlns:a16="http://schemas.microsoft.com/office/drawing/2014/main" id="{2D62D359-201E-6C2B-C39A-05398B436D37}"/>
              </a:ext>
            </a:extLst>
          </p:cNvPr>
          <p:cNvSpPr>
            <a:spLocks noGrp="1"/>
          </p:cNvSpPr>
          <p:nvPr>
            <p:ph type="body" sz="half" idx="15" hasCustomPrompt="1"/>
          </p:nvPr>
        </p:nvSpPr>
        <p:spPr>
          <a:xfrm>
            <a:off x="7860569" y="2688522"/>
            <a:ext cx="3883200" cy="3128991"/>
          </a:xfrm>
        </p:spPr>
        <p:txBody>
          <a:bodyPr/>
          <a:lstStyle>
            <a:lvl1pPr marL="342900" indent="-342900">
              <a:buFont typeface="Arial" panose="020B0604020202020204" pitchFamily="34" charset="0"/>
              <a:buChar char="•"/>
              <a:defRPr sz="22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Punkt</a:t>
            </a:r>
          </a:p>
        </p:txBody>
      </p:sp>
    </p:spTree>
    <p:extLst>
      <p:ext uri="{BB962C8B-B14F-4D97-AF65-F5344CB8AC3E}">
        <p14:creationId xmlns:p14="http://schemas.microsoft.com/office/powerpoint/2010/main" val="162883357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på utfallande bild vit logga med block">
    <p:bg>
      <p:bgPr>
        <a:solidFill>
          <a:srgbClr val="F7F2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0B366280-E0FB-4999-93E9-BE8398A1CCBF}"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10" name="Platshållare för text 3">
            <a:extLst>
              <a:ext uri="{FF2B5EF4-FFF2-40B4-BE49-F238E27FC236}">
                <a16:creationId xmlns:a16="http://schemas.microsoft.com/office/drawing/2014/main" id="{6D7C6E78-6124-E839-CC89-38F3188A7B1F}"/>
              </a:ext>
            </a:extLst>
          </p:cNvPr>
          <p:cNvSpPr>
            <a:spLocks noGrp="1"/>
          </p:cNvSpPr>
          <p:nvPr>
            <p:ph type="body" sz="half" idx="2"/>
          </p:nvPr>
        </p:nvSpPr>
        <p:spPr>
          <a:xfrm>
            <a:off x="218230" y="0"/>
            <a:ext cx="4218856" cy="6610662"/>
          </a:xfrm>
          <a:prstGeom prst="rect">
            <a:avLst/>
          </a:prstGeom>
          <a:solidFill>
            <a:schemeClr val="accent2"/>
          </a:solidFill>
        </p:spPr>
        <p:txBody>
          <a:bodyPr/>
          <a:lstStyle>
            <a:lvl1pPr marL="0" indent="0">
              <a:buNone/>
              <a:defRPr sz="2000">
                <a:solidFill>
                  <a:schemeClr val="accent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endParaRPr lang="sv-SE" dirty="0"/>
          </a:p>
        </p:txBody>
      </p:sp>
      <p:sp>
        <p:nvSpPr>
          <p:cNvPr id="11" name="Rubrik 1">
            <a:extLst>
              <a:ext uri="{FF2B5EF4-FFF2-40B4-BE49-F238E27FC236}">
                <a16:creationId xmlns:a16="http://schemas.microsoft.com/office/drawing/2014/main" id="{B16DE1DE-6D30-D722-D298-1A0D690F3927}"/>
              </a:ext>
            </a:extLst>
          </p:cNvPr>
          <p:cNvSpPr>
            <a:spLocks noGrp="1"/>
          </p:cNvSpPr>
          <p:nvPr>
            <p:ph type="title" hasCustomPrompt="1"/>
          </p:nvPr>
        </p:nvSpPr>
        <p:spPr>
          <a:xfrm>
            <a:off x="395466" y="1379676"/>
            <a:ext cx="3883200" cy="1237130"/>
          </a:xfrm>
        </p:spPr>
        <p:txBody>
          <a:bodyPr anchor="b">
            <a:noAutofit/>
          </a:bodyPr>
          <a:lstStyle>
            <a:lvl1pPr>
              <a:defRPr sz="4000">
                <a:solidFill>
                  <a:schemeClr val="bg1"/>
                </a:solidFill>
              </a:defRPr>
            </a:lvl1pPr>
          </a:lstStyle>
          <a:p>
            <a:r>
              <a:rPr lang="sv-SE" dirty="0"/>
              <a:t>Rubrik</a:t>
            </a:r>
          </a:p>
        </p:txBody>
      </p:sp>
      <p:sp>
        <p:nvSpPr>
          <p:cNvPr id="12" name="Platshållare för text 3">
            <a:extLst>
              <a:ext uri="{FF2B5EF4-FFF2-40B4-BE49-F238E27FC236}">
                <a16:creationId xmlns:a16="http://schemas.microsoft.com/office/drawing/2014/main" id="{B1D4AA01-1363-9DFE-0FBA-2B8E669BB60E}"/>
              </a:ext>
            </a:extLst>
          </p:cNvPr>
          <p:cNvSpPr>
            <a:spLocks noGrp="1"/>
          </p:cNvSpPr>
          <p:nvPr>
            <p:ph type="body" sz="half" idx="15" hasCustomPrompt="1"/>
          </p:nvPr>
        </p:nvSpPr>
        <p:spPr>
          <a:xfrm>
            <a:off x="395465" y="2688522"/>
            <a:ext cx="3883200" cy="3128991"/>
          </a:xfrm>
        </p:spPr>
        <p:txBody>
          <a:bodyPr/>
          <a:lstStyle>
            <a:lvl1pPr marL="0" indent="0">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7" name="Platshållare för text 10">
            <a:extLst>
              <a:ext uri="{FF2B5EF4-FFF2-40B4-BE49-F238E27FC236}">
                <a16:creationId xmlns:a16="http://schemas.microsoft.com/office/drawing/2014/main" id="{AD81AC03-04C0-6D6E-85D2-2EF894670FF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224940134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Rubrik och mycket text">
    <p:bg>
      <p:bgPr>
        <a:solidFill>
          <a:srgbClr val="F7F2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tx1"/>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marL="0" indent="0">
              <a:buNone/>
              <a:defRPr lang="sv-SE" sz="1800"/>
            </a:lvl1pPr>
          </a:lstStyle>
          <a:p>
            <a:pPr marL="228600" lvl="0" indent="-228600"/>
            <a:r>
              <a:rPr lang="sv-SE" dirty="0"/>
              <a:t>Text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marL="0" indent="0">
              <a:buNone/>
              <a:defRPr lang="sv-SE" sz="1800"/>
            </a:lvl1pPr>
          </a:lstStyle>
          <a:p>
            <a:pPr marL="228600" lvl="0" indent="-228600"/>
            <a:r>
              <a:rPr lang="sv-SE" dirty="0"/>
              <a:t>Text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84539163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Rubrikbild 1">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9" y="2685826"/>
            <a:ext cx="10502154" cy="2145418"/>
          </a:xfrm>
        </p:spPr>
        <p:txBody>
          <a:bodyPr anchor="b">
            <a:noAutofit/>
          </a:bodyPr>
          <a:lstStyle>
            <a:lvl1pPr algn="l">
              <a:lnSpc>
                <a:spcPct val="90000"/>
              </a:lnSpc>
              <a:defRPr sz="7200">
                <a:solidFill>
                  <a:schemeClr val="accent3"/>
                </a:solidFill>
                <a:latin typeface="AvenirNext LT Pro Bold" panose="020B0504020202020204" pitchFamily="34" charset="0"/>
              </a:defRPr>
            </a:lvl1pPr>
          </a:lstStyle>
          <a:p>
            <a:r>
              <a:rPr lang="sv-SE" dirty="0"/>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896196"/>
            <a:ext cx="10502154" cy="1065333"/>
          </a:xfrm>
        </p:spPr>
        <p:txBody>
          <a:bodyPr>
            <a:noAutofit/>
          </a:bodyPr>
          <a:lstStyle>
            <a:lvl1pPr marL="0" indent="0" algn="l">
              <a:buNone/>
              <a:defRPr sz="2400" b="0" i="0">
                <a:solidFill>
                  <a:schemeClr val="accent3"/>
                </a:solidFill>
                <a:latin typeface="AvenirNext LT Pro Regular" panose="020B0504020202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accent3"/>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dirty="0"/>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41281180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Rubrikbild 2 ">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200" y="2668555"/>
            <a:ext cx="4881283" cy="1683735"/>
          </a:xfrm>
        </p:spPr>
        <p:txBody>
          <a:bodyPr anchor="b">
            <a:noAutofit/>
          </a:bodyPr>
          <a:lstStyle>
            <a:lvl1pPr algn="l">
              <a:lnSpc>
                <a:spcPct val="90000"/>
              </a:lnSpc>
              <a:defRPr sz="4000">
                <a:solidFill>
                  <a:schemeClr val="accent3"/>
                </a:solidFill>
                <a:latin typeface="AvenirNext LT Pro Bold" panose="020B0504020202020204" pitchFamily="34" charset="0"/>
              </a:defRPr>
            </a:lvl1pPr>
          </a:lstStyle>
          <a:p>
            <a:r>
              <a:rPr lang="sv-SE"/>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422371"/>
            <a:ext cx="4881283" cy="864524"/>
          </a:xfrm>
        </p:spPr>
        <p:txBody>
          <a:bodyPr>
            <a:noAutofit/>
          </a:bodyPr>
          <a:lstStyle>
            <a:lvl1pPr marL="0" indent="0" algn="l">
              <a:buNone/>
              <a:defRPr sz="2400" b="0" i="0">
                <a:solidFill>
                  <a:schemeClr val="accent3"/>
                </a:solidFill>
                <a:latin typeface="AvenirNext LT Pro Regular" panose="020B0504020202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accent3"/>
                </a:solidFill>
              </a:defRPr>
            </a:lvl1pPr>
          </a:lstStyle>
          <a:p>
            <a:fld id="{3C9CDAC1-0A76-4CCB-B13B-CDEA79253170}" type="datetime1">
              <a:rPr lang="sv-SE" smtClean="0"/>
              <a:pPr/>
              <a:t>2026-03-11</a:t>
            </a:fld>
            <a:endParaRPr lang="sv-SE" dirty="0"/>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
        <p:nvSpPr>
          <p:cNvPr id="7" name="Platshållare för bild 9">
            <a:extLst>
              <a:ext uri="{FF2B5EF4-FFF2-40B4-BE49-F238E27FC236}">
                <a16:creationId xmlns:a16="http://schemas.microsoft.com/office/drawing/2014/main" id="{60445CA6-69A4-3DDB-6AED-AB4BF85157EB}"/>
              </a:ext>
            </a:extLst>
          </p:cNvPr>
          <p:cNvSpPr>
            <a:spLocks noGrp="1"/>
          </p:cNvSpPr>
          <p:nvPr>
            <p:ph type="pic" sz="quarter" idx="13"/>
          </p:nvPr>
        </p:nvSpPr>
        <p:spPr>
          <a:xfrm>
            <a:off x="6096000" y="0"/>
            <a:ext cx="6096000" cy="6858000"/>
          </a:xfrm>
        </p:spPr>
        <p:txBody>
          <a:bodyPr/>
          <a:lstStyle>
            <a:lvl1pPr marL="0" indent="0" algn="ctr">
              <a:buNone/>
              <a:defRPr sz="1100">
                <a:solidFill>
                  <a:schemeClr val="accent3"/>
                </a:solidFill>
              </a:defRPr>
            </a:lvl1pPr>
          </a:lstStyle>
          <a:p>
            <a:r>
              <a:rPr lang="sv-SE"/>
              <a:t>Klicka på ikonen för att lägga till en bild</a:t>
            </a:r>
          </a:p>
        </p:txBody>
      </p:sp>
    </p:spTree>
    <p:extLst>
      <p:ext uri="{BB962C8B-B14F-4D97-AF65-F5344CB8AC3E}">
        <p14:creationId xmlns:p14="http://schemas.microsoft.com/office/powerpoint/2010/main" val="101254442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Rubrikbild 3">
    <p:bg>
      <p:bgPr>
        <a:solidFill>
          <a:srgbClr val="FFEBE8"/>
        </a:solidFill>
        <a:effectLst/>
      </p:bgPr>
    </p:bg>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6CD2122F-CB4F-991C-F85D-DF70FE94A120}"/>
              </a:ext>
            </a:extLst>
          </p:cNvPr>
          <p:cNvSpPr>
            <a:spLocks noGrp="1"/>
          </p:cNvSpPr>
          <p:nvPr>
            <p:ph type="pic" sz="quarter" idx="13"/>
          </p:nvPr>
        </p:nvSpPr>
        <p:spPr>
          <a:xfrm>
            <a:off x="0" y="0"/>
            <a:ext cx="12192000" cy="6858000"/>
          </a:xfrm>
        </p:spPr>
        <p:txBody>
          <a:bodyPr/>
          <a:lstStyle>
            <a:lvl1pPr marL="0" indent="0" algn="ctr">
              <a:buNone/>
              <a:defRPr sz="1100">
                <a:solidFill>
                  <a:schemeClr val="bg1"/>
                </a:solidFill>
              </a:defRPr>
            </a:lvl1pPr>
          </a:lstStyle>
          <a:p>
            <a:r>
              <a:rPr lang="sv-SE"/>
              <a:t>Klicka på ikonen för att lägga till en bild</a:t>
            </a:r>
          </a:p>
        </p:txBody>
      </p:sp>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8" y="3532910"/>
            <a:ext cx="10502154" cy="1298333"/>
          </a:xfrm>
        </p:spPr>
        <p:txBody>
          <a:bodyPr anchor="b">
            <a:noAutofit/>
          </a:bodyPr>
          <a:lstStyle>
            <a:lvl1pPr algn="l">
              <a:lnSpc>
                <a:spcPct val="90000"/>
              </a:lnSpc>
              <a:defRPr sz="7200">
                <a:solidFill>
                  <a:schemeClr val="bg1"/>
                </a:solidFill>
                <a:latin typeface="AvenirNext LT Pro Bold" panose="020B0504020202020204" pitchFamily="34" charset="0"/>
              </a:defRPr>
            </a:lvl1pPr>
          </a:lstStyle>
          <a:p>
            <a:r>
              <a:rPr lang="sv-SE" dirty="0"/>
              <a:t>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bg1"/>
                </a:solidFill>
              </a:defRPr>
            </a:lvl1pPr>
          </a:lstStyle>
          <a:p>
            <a:fld id="{3C9CDAC1-0A76-4CCB-B13B-CDEA79253170}" type="datetime1">
              <a:rPr lang="sv-SE" smtClean="0"/>
              <a:pPr/>
              <a:t>2026-03-11</a:t>
            </a:fld>
            <a:endParaRPr lang="sv-SE" dirty="0"/>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bg1"/>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0EA8761A-F05C-4F01-AE76-2EF79F772060}" type="slidenum">
              <a:rPr lang="sv-SE" smtClean="0"/>
              <a:pPr/>
              <a:t>‹#›</a:t>
            </a:fld>
            <a:endParaRPr lang="sv-SE"/>
          </a:p>
        </p:txBody>
      </p:sp>
      <p:sp>
        <p:nvSpPr>
          <p:cNvPr id="8" name="Platshållare för text 10" descr="Logotyp för Sveriges kommuner och regioner.">
            <a:extLst>
              <a:ext uri="{FF2B5EF4-FFF2-40B4-BE49-F238E27FC236}">
                <a16:creationId xmlns:a16="http://schemas.microsoft.com/office/drawing/2014/main" id="{17796FAB-5CC3-0E60-5B43-A3F801C342E1}"/>
              </a:ext>
              <a:ext uri="{C183D7F6-B498-43B3-948B-1728B52AA6E4}">
                <adec:decorative xmlns:adec="http://schemas.microsoft.com/office/drawing/2017/decorative" val="0"/>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bg1"/>
                </a:solidFill>
              </a:defRPr>
            </a:lvl1pPr>
          </a:lstStyle>
          <a:p>
            <a:pPr lvl="0"/>
            <a:r>
              <a:rPr lang="sv-SE"/>
              <a:t> </a:t>
            </a:r>
          </a:p>
        </p:txBody>
      </p:sp>
    </p:spTree>
    <p:extLst>
      <p:ext uri="{BB962C8B-B14F-4D97-AF65-F5344CB8AC3E}">
        <p14:creationId xmlns:p14="http://schemas.microsoft.com/office/powerpoint/2010/main" val="131950870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Rubrikbild 4">
    <p:bg>
      <p:bgPr>
        <a:solidFill>
          <a:srgbClr val="FFEBE8"/>
        </a:solidFill>
        <a:effectLst/>
      </p:bgPr>
    </p:bg>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0B6BFD76-59F2-2DED-DABF-5311B3B958A0}"/>
              </a:ext>
            </a:extLst>
          </p:cNvPr>
          <p:cNvSpPr>
            <a:spLocks noGrp="1"/>
          </p:cNvSpPr>
          <p:nvPr>
            <p:ph type="pic" sz="quarter" idx="13"/>
          </p:nvPr>
        </p:nvSpPr>
        <p:spPr>
          <a:xfrm>
            <a:off x="0" y="0"/>
            <a:ext cx="12192000" cy="6858000"/>
          </a:xfrm>
        </p:spPr>
        <p:txBody>
          <a:bodyPr/>
          <a:lstStyle>
            <a:lvl1pPr marL="0" indent="0" algn="ctr">
              <a:buNone/>
              <a:defRPr sz="1100">
                <a:solidFill>
                  <a:schemeClr val="accent3"/>
                </a:solidFill>
              </a:defRPr>
            </a:lvl1pPr>
          </a:lstStyle>
          <a:p>
            <a:r>
              <a:rPr lang="sv-SE"/>
              <a:t>Klicka på ikonen för att lägga till en bild</a:t>
            </a:r>
          </a:p>
        </p:txBody>
      </p:sp>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8" y="3532909"/>
            <a:ext cx="10502154" cy="1298333"/>
          </a:xfrm>
        </p:spPr>
        <p:txBody>
          <a:bodyPr anchor="b">
            <a:noAutofit/>
          </a:bodyPr>
          <a:lstStyle>
            <a:lvl1pPr algn="l">
              <a:lnSpc>
                <a:spcPct val="90000"/>
              </a:lnSpc>
              <a:defRPr sz="7200">
                <a:solidFill>
                  <a:schemeClr val="accent3"/>
                </a:solidFill>
                <a:latin typeface="AvenirNext LT Pro Bold" panose="020B0504020202020204" pitchFamily="34" charset="0"/>
              </a:defRPr>
            </a:lvl1pPr>
          </a:lstStyle>
          <a:p>
            <a:r>
              <a:rPr lang="sv-SE" dirty="0"/>
              <a:t>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accent3"/>
                </a:solidFill>
              </a:defRPr>
            </a:lvl1pPr>
          </a:lstStyle>
          <a:p>
            <a:fld id="{3C9CDAC1-0A76-4CCB-B13B-CDEA79253170}" type="datetime1">
              <a:rPr lang="sv-SE" smtClean="0"/>
              <a:pPr/>
              <a:t>2026-03-11</a:t>
            </a:fld>
            <a:endParaRPr lang="sv-SE" dirty="0"/>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
        <p:nvSpPr>
          <p:cNvPr id="8" name="Platshållare för text 7" descr="Logotyp för Sveriges Kommuner och regioner.">
            <a:extLst>
              <a:ext uri="{FF2B5EF4-FFF2-40B4-BE49-F238E27FC236}">
                <a16:creationId xmlns:a16="http://schemas.microsoft.com/office/drawing/2014/main" id="{D785EB06-58C0-D0BF-FDAB-A51277B16979}"/>
              </a:ext>
              <a:ext uri="{C183D7F6-B498-43B3-948B-1728B52AA6E4}">
                <adec:decorative xmlns:adec="http://schemas.microsoft.com/office/drawing/2017/decorative" val="0"/>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accent3"/>
                </a:solidFill>
              </a:defRPr>
            </a:lvl1pPr>
          </a:lstStyle>
          <a:p>
            <a:pPr lvl="0"/>
            <a:r>
              <a:rPr lang="sv-SE"/>
              <a:t> </a:t>
            </a:r>
          </a:p>
        </p:txBody>
      </p:sp>
    </p:spTree>
    <p:extLst>
      <p:ext uri="{BB962C8B-B14F-4D97-AF65-F5344CB8AC3E}">
        <p14:creationId xmlns:p14="http://schemas.microsoft.com/office/powerpoint/2010/main" val="2892583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vsnittsrubrik 1">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2759417"/>
            <a:ext cx="9557084" cy="1368000"/>
          </a:xfrm>
        </p:spPr>
        <p:txBody>
          <a:bodyPr anchor="b">
            <a:noAutofit/>
          </a:bodyPr>
          <a:lstStyle>
            <a:lvl1pPr>
              <a:defRPr sz="5600">
                <a:solidFill>
                  <a:schemeClr val="accent5"/>
                </a:solidFill>
              </a:defRPr>
            </a:lvl1pPr>
          </a:lstStyle>
          <a:p>
            <a:r>
              <a:rPr lang="sv-SE" dirty="0"/>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9562862" cy="924768"/>
          </a:xfrm>
        </p:spPr>
        <p:txBody>
          <a:bodyPr>
            <a:noAutofit/>
          </a:bodyPr>
          <a:lstStyle>
            <a:lvl1pPr marL="0" indent="0">
              <a:buNone/>
              <a:defRPr sz="2400" b="0" i="0">
                <a:solidFill>
                  <a:schemeClr val="accent5"/>
                </a:solidFill>
                <a:latin typeface="AvenirNext LT Pro Regular" panose="020B0504020202020204"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6E9020EF-984C-486A-898E-1ED7325E1C64}" type="datetime1">
              <a:rPr lang="sv-SE" smtClean="0"/>
              <a:pPr/>
              <a:t>2026-03-11</a:t>
            </a:fld>
            <a:endParaRPr lang="sv-SE" dirty="0"/>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8352976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Avsnittsrubrik 1">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2759417"/>
            <a:ext cx="9557084" cy="1368000"/>
          </a:xfrm>
        </p:spPr>
        <p:txBody>
          <a:bodyPr anchor="b">
            <a:noAutofit/>
          </a:bodyPr>
          <a:lstStyle>
            <a:lvl1pPr>
              <a:defRPr sz="5600">
                <a:solidFill>
                  <a:schemeClr val="accent3"/>
                </a:solidFill>
                <a:latin typeface="AvenirNext LT Pro Bold" panose="020B0504020202020204" pitchFamily="34" charset="0"/>
              </a:defRPr>
            </a:lvl1pPr>
          </a:lstStyle>
          <a:p>
            <a:r>
              <a:rPr lang="sv-SE" dirty="0"/>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9562862" cy="924768"/>
          </a:xfrm>
        </p:spPr>
        <p:txBody>
          <a:bodyPr>
            <a:noAutofit/>
          </a:bodyPr>
          <a:lstStyle>
            <a:lvl1pPr marL="0" indent="0">
              <a:buNone/>
              <a:defRPr sz="2400" b="0" i="0">
                <a:solidFill>
                  <a:schemeClr val="accent3"/>
                </a:solidFill>
                <a:latin typeface="AvenirNext LT Pro Regular" panose="020B0504020202020204"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6E9020EF-984C-486A-898E-1ED7325E1C64}" type="datetime1">
              <a:rPr lang="sv-SE" smtClean="0"/>
              <a:pPr/>
              <a:t>2026-03-11</a:t>
            </a:fld>
            <a:endParaRPr lang="sv-SE" dirty="0"/>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9228106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Avsnittsrubrik 2">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1981999"/>
            <a:ext cx="5701553" cy="2145418"/>
          </a:xfrm>
        </p:spPr>
        <p:txBody>
          <a:bodyPr anchor="b">
            <a:noAutofit/>
          </a:bodyPr>
          <a:lstStyle>
            <a:lvl1pPr>
              <a:defRPr sz="5600">
                <a:solidFill>
                  <a:schemeClr val="accent3"/>
                </a:solidFill>
                <a:latin typeface="AvenirNext LT Pro Bold" panose="020B0504020202020204" pitchFamily="34" charset="0"/>
              </a:defRPr>
            </a:lvl1pPr>
          </a:lstStyle>
          <a:p>
            <a:r>
              <a:rPr lang="sv-SE" dirty="0"/>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5707904" cy="924768"/>
          </a:xfrm>
        </p:spPr>
        <p:txBody>
          <a:bodyPr>
            <a:noAutofit/>
          </a:bodyPr>
          <a:lstStyle>
            <a:lvl1pPr marL="0" indent="0">
              <a:buNone/>
              <a:defRPr sz="2400" b="0" i="0">
                <a:solidFill>
                  <a:schemeClr val="accent3"/>
                </a:solidFill>
                <a:latin typeface="AvenirNext LT Pro Regular" panose="020B0504020202020204"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58E89344-CD34-4286-AAC5-3EF9AF06EAFC}" type="datetime1">
              <a:rPr lang="sv-SE" smtClean="0"/>
              <a:pPr/>
              <a:t>2026-03-11</a:t>
            </a:fld>
            <a:endParaRPr lang="sv-SE"/>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69266612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Rubrik och bild">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2496677"/>
            <a:ext cx="4860396" cy="1237130"/>
          </a:xfrm>
        </p:spPr>
        <p:txBody>
          <a:bodyPr anchor="t">
            <a:noAutofit/>
          </a:bodyPr>
          <a:lstStyle>
            <a:lvl1pPr>
              <a:defRPr sz="5600">
                <a:solidFill>
                  <a:schemeClr val="accent3"/>
                </a:solidFill>
                <a:latin typeface="AvenirNext LT Pro Bold" panose="020B0504020202020204" pitchFamily="34" charset="0"/>
              </a:defRPr>
            </a:lvl1pPr>
          </a:lstStyle>
          <a:p>
            <a:r>
              <a:rPr lang="sv-SE"/>
              <a:t>Rubrik</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376890"/>
            <a:ext cx="5715000" cy="6104219"/>
          </a:xfrm>
        </p:spPr>
        <p:txBody>
          <a:bodyPr>
            <a:normAutofit/>
          </a:bodyPr>
          <a:lstStyle>
            <a:lvl1pPr marL="0" indent="0" algn="ctr">
              <a:buNone/>
              <a:defRPr sz="1100">
                <a:solidFill>
                  <a:schemeClr val="accent3"/>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08652C4B-B8AE-4DA5-BC52-342EBCBE08BA}"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01783829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Rubrik och utfallande bild">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2496677"/>
            <a:ext cx="4860396" cy="1237130"/>
          </a:xfrm>
        </p:spPr>
        <p:txBody>
          <a:bodyPr anchor="t">
            <a:noAutofit/>
          </a:bodyPr>
          <a:lstStyle>
            <a:lvl1pPr>
              <a:defRPr sz="5600">
                <a:solidFill>
                  <a:schemeClr val="accent3"/>
                </a:solidFill>
                <a:latin typeface="AvenirNext LT Pro Bold" panose="020B0504020202020204" pitchFamily="34" charset="0"/>
              </a:defRPr>
            </a:lvl1pPr>
          </a:lstStyle>
          <a:p>
            <a:r>
              <a:rPr lang="sv-SE"/>
              <a:t>Rubrik</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0"/>
            <a:ext cx="6096000" cy="6858000"/>
          </a:xfrm>
        </p:spPr>
        <p:txBody>
          <a:bodyPr>
            <a:normAutofit/>
          </a:bodyPr>
          <a:lstStyle>
            <a:lvl1pPr marL="0" indent="0" algn="ctr">
              <a:buNone/>
              <a:defRPr sz="1100">
                <a:solidFill>
                  <a:schemeClr val="accent3"/>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5D05FCD3-3492-4FFB-A5C1-DA3BA36D4976}"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5826794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Rubrik och innehåll">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6B7ECA-1D98-5941-0D9F-78A0DEE61274}"/>
              </a:ext>
            </a:extLst>
          </p:cNvPr>
          <p:cNvSpPr>
            <a:spLocks noGrp="1"/>
          </p:cNvSpPr>
          <p:nvPr>
            <p:ph type="title" hasCustomPrompt="1"/>
          </p:nvPr>
        </p:nvSpPr>
        <p:spPr>
          <a:xfrm>
            <a:off x="839788" y="1878439"/>
            <a:ext cx="7313612" cy="1237130"/>
          </a:xfrm>
        </p:spPr>
        <p:txBody>
          <a:bodyPr anchor="b">
            <a:noAutofit/>
          </a:bodyPr>
          <a:lstStyle>
            <a:lvl1pPr>
              <a:defRPr sz="4000">
                <a:solidFill>
                  <a:schemeClr val="accent3"/>
                </a:solidFill>
                <a:latin typeface="AvenirNext LT Pro Bold" panose="020B0504020202020204" pitchFamily="34" charset="0"/>
              </a:defRPr>
            </a:lvl1pPr>
          </a:lstStyle>
          <a:p>
            <a:r>
              <a:rPr lang="sv-SE"/>
              <a:t>Rubrik</a:t>
            </a:r>
          </a:p>
        </p:txBody>
      </p:sp>
      <p:sp>
        <p:nvSpPr>
          <p:cNvPr id="3" name="Platshållare för innehåll 2">
            <a:extLst>
              <a:ext uri="{FF2B5EF4-FFF2-40B4-BE49-F238E27FC236}">
                <a16:creationId xmlns:a16="http://schemas.microsoft.com/office/drawing/2014/main" id="{FA403C0F-160C-B65B-3871-2ACB32EB2886}"/>
              </a:ext>
            </a:extLst>
          </p:cNvPr>
          <p:cNvSpPr>
            <a:spLocks noGrp="1"/>
          </p:cNvSpPr>
          <p:nvPr>
            <p:ph idx="1" hasCustomPrompt="1"/>
          </p:nvPr>
        </p:nvSpPr>
        <p:spPr>
          <a:xfrm>
            <a:off x="839787" y="3187285"/>
            <a:ext cx="7313612" cy="3113623"/>
          </a:xfrm>
        </p:spPr>
        <p:txBody>
          <a:bodyPr>
            <a:noAutofit/>
          </a:bodyPr>
          <a:lstStyle>
            <a:lvl1pPr>
              <a:spcBef>
                <a:spcPts val="1400"/>
              </a:spcBef>
              <a:buSzPct val="100000"/>
              <a:defRPr sz="2200">
                <a:solidFill>
                  <a:schemeClr val="accent3"/>
                </a:solidFill>
              </a:defRPr>
            </a:lvl1pPr>
            <a:lvl2pPr>
              <a:buSzPct val="120000"/>
              <a:defRPr/>
            </a:lvl2pPr>
            <a:lvl3pPr>
              <a:buSzPct val="120000"/>
              <a:defRPr/>
            </a:lvl3pPr>
            <a:lvl4pPr>
              <a:buSzPct val="120000"/>
              <a:defRPr/>
            </a:lvl4pPr>
            <a:lvl5pPr>
              <a:buSzPct val="120000"/>
              <a:defRPr/>
            </a:lvl5pPr>
          </a:lstStyle>
          <a:p>
            <a:pPr lvl="0"/>
            <a:r>
              <a:rPr lang="sv-SE"/>
              <a:t>Punkt</a:t>
            </a:r>
          </a:p>
          <a:p>
            <a:pPr lvl="0"/>
            <a:r>
              <a:rPr lang="sv-SE"/>
              <a:t>Punkt</a:t>
            </a:r>
          </a:p>
          <a:p>
            <a:pPr lvl="0"/>
            <a:r>
              <a:rPr lang="sv-SE"/>
              <a:t>Punkt</a:t>
            </a:r>
          </a:p>
        </p:txBody>
      </p:sp>
      <p:sp>
        <p:nvSpPr>
          <p:cNvPr id="4" name="Platshållare för datum 3">
            <a:extLst>
              <a:ext uri="{FF2B5EF4-FFF2-40B4-BE49-F238E27FC236}">
                <a16:creationId xmlns:a16="http://schemas.microsoft.com/office/drawing/2014/main" id="{C7F3B261-C52E-8B45-0008-0B077F1D4BA2}"/>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141E8FB7-B1A9-4218-A760-3AA9472286D6}" type="datetime1">
              <a:rPr lang="sv-SE" smtClean="0"/>
              <a:pPr/>
              <a:t>2026-03-11</a:t>
            </a:fld>
            <a:endParaRPr lang="sv-SE" dirty="0"/>
          </a:p>
        </p:txBody>
      </p:sp>
      <p:sp>
        <p:nvSpPr>
          <p:cNvPr id="5" name="Platshållare för sidfot 4">
            <a:extLst>
              <a:ext uri="{FF2B5EF4-FFF2-40B4-BE49-F238E27FC236}">
                <a16:creationId xmlns:a16="http://schemas.microsoft.com/office/drawing/2014/main" id="{8388B7B5-EF69-3921-497E-15058B57C789}"/>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6" name="Platshållare för bildnummer 5">
            <a:extLst>
              <a:ext uri="{FF2B5EF4-FFF2-40B4-BE49-F238E27FC236}">
                <a16:creationId xmlns:a16="http://schemas.microsoft.com/office/drawing/2014/main" id="{CA6B7F78-AA47-C9DF-0094-9C1331DD59C0}"/>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32910363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Rubrik innehåll och utfallande bild">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E62464-C2CC-D4CD-8E42-1AE2171EA284}"/>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3"/>
                </a:solidFill>
                <a:latin typeface="AvenirNext LT Pro Bold" panose="020B0504020202020204" pitchFamily="34" charset="0"/>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1307"/>
          </a:xfrm>
        </p:spPr>
        <p:txBody>
          <a:bodyPr vert="horz" lIns="91440" tIns="45720" rIns="91440" bIns="45720" rtlCol="0">
            <a:noAutofit/>
          </a:bodyPr>
          <a:lstStyle>
            <a:lvl1pPr marL="0" indent="0">
              <a:buFont typeface="Arial" panose="020B0604020202020204" pitchFamily="34" charset="0"/>
              <a:buNone/>
              <a:defRPr lang="sv-SE" sz="2000" dirty="0">
                <a:solidFill>
                  <a:schemeClr val="accent3"/>
                </a:solidFill>
              </a:defRPr>
            </a:lvl1pPr>
          </a:lstStyle>
          <a:p>
            <a:pPr lvl="0">
              <a:spcBef>
                <a:spcPts val="1400"/>
              </a:spcBef>
            </a:pPr>
            <a:r>
              <a:rPr lang="sv-SE"/>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0"/>
            <a:ext cx="6096000" cy="6858000"/>
          </a:xfrm>
        </p:spPr>
        <p:txBody>
          <a:bodyPr>
            <a:normAutofit/>
          </a:bodyPr>
          <a:lstStyle>
            <a:lvl1pPr marL="0" indent="0" algn="ctr">
              <a:buNone/>
              <a:defRPr sz="1100">
                <a:solidFill>
                  <a:schemeClr val="accent3"/>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D3364698-0835-423A-9948-E889C242C3D0}"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91221027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Rubrik, innehåll och bild">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3"/>
                </a:solidFill>
                <a:latin typeface="AvenirNext LT Pro Bold" panose="020B0504020202020204" pitchFamily="34" charset="0"/>
              </a:defRPr>
            </a:lvl1pPr>
          </a:lstStyle>
          <a:p>
            <a:r>
              <a:rPr lang="sv-SE"/>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342900" indent="-342900">
              <a:buFont typeface="Arial" panose="020B0604020202020204" pitchFamily="34" charset="0"/>
              <a:buChar char="•"/>
              <a:defRPr sz="2200">
                <a:solidFill>
                  <a:schemeClr val="accent3"/>
                </a:solidFill>
                <a:latin typeface="AvenirNext LT Pro Bold" panose="020B05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Punkt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376890"/>
            <a:ext cx="5715000" cy="6104219"/>
          </a:xfrm>
        </p:spPr>
        <p:txBody>
          <a:bodyPr>
            <a:normAutofit/>
          </a:bodyPr>
          <a:lstStyle>
            <a:lvl1pPr marL="0" indent="0" algn="ctr">
              <a:buNone/>
              <a:defRPr sz="1100">
                <a:solidFill>
                  <a:schemeClr val="accent3"/>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BCB86B00-AC76-46B7-A4AF-AA234FF7AF4B}" type="datetime1">
              <a:rPr lang="sv-SE" smtClean="0"/>
              <a:pPr/>
              <a:t>2026-03-11</a:t>
            </a:fld>
            <a:endParaRPr lang="sv-SE" dirty="0"/>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52279314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Rubrik, innehåll och bild med ram 1">
    <p:bg>
      <p:bgPr>
        <a:solidFill>
          <a:srgbClr val="FFEBE8"/>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C74D07D-CB4D-B35F-0B20-45DCD1B9AB45}"/>
              </a:ext>
            </a:extLst>
          </p:cNvPr>
          <p:cNvSpPr/>
          <p:nvPr userDrawn="1"/>
        </p:nvSpPr>
        <p:spPr>
          <a:xfrm>
            <a:off x="6096000" y="0"/>
            <a:ext cx="6110816" cy="6858000"/>
          </a:xfrm>
          <a:prstGeom prst="rect">
            <a:avLst/>
          </a:prstGeom>
          <a:solidFill>
            <a:srgbClr val="FFCE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accent3"/>
              </a:solidFill>
            </a:endParaRPr>
          </a:p>
        </p:txBody>
      </p:sp>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3"/>
                </a:solidFill>
                <a:latin typeface="AvenirNext LT Pro Bold" panose="020B0504020202020204" pitchFamily="34" charset="0"/>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0" indent="0">
              <a:buFont typeface="Arial" panose="020B0604020202020204" pitchFamily="34" charset="0"/>
              <a:buNone/>
              <a:defRPr sz="2000">
                <a:solidFill>
                  <a:schemeClr val="accent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483926" y="376890"/>
            <a:ext cx="5327073" cy="6104219"/>
          </a:xfrm>
        </p:spPr>
        <p:txBody>
          <a:bodyPr>
            <a:normAutofit/>
          </a:bodyPr>
          <a:lstStyle>
            <a:lvl1pPr marL="0" indent="0" algn="ctr">
              <a:buNone/>
              <a:defRPr sz="1100">
                <a:solidFill>
                  <a:schemeClr val="accent3"/>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6029856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Rubrik, innehåll och bild med ram 2">
    <p:bg>
      <p:bgPr>
        <a:solidFill>
          <a:srgbClr val="FFEBE8"/>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C74D07D-CB4D-B35F-0B20-45DCD1B9AB45}"/>
              </a:ext>
            </a:extLst>
          </p:cNvPr>
          <p:cNvSpPr/>
          <p:nvPr userDrawn="1"/>
        </p:nvSpPr>
        <p:spPr>
          <a:xfrm>
            <a:off x="6096000" y="0"/>
            <a:ext cx="6110816"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accent3"/>
              </a:solidFill>
            </a:endParaRPr>
          </a:p>
        </p:txBody>
      </p:sp>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3"/>
                </a:solidFill>
                <a:latin typeface="AvenirNext LT Pro Bold" panose="020B0504020202020204" pitchFamily="34" charset="0"/>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0" indent="0">
              <a:buNone/>
              <a:defRPr sz="2000">
                <a:solidFill>
                  <a:schemeClr val="accent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483926" y="376890"/>
            <a:ext cx="5327073" cy="6104219"/>
          </a:xfrm>
        </p:spPr>
        <p:txBody>
          <a:bodyPr>
            <a:normAutofit/>
          </a:bodyPr>
          <a:lstStyle>
            <a:lvl1pPr marL="0" indent="0" algn="ctr">
              <a:buNone/>
              <a:defRPr sz="1100">
                <a:solidFill>
                  <a:schemeClr val="accent3"/>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72025837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Rubrik och två delar">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accent3"/>
                </a:solidFill>
                <a:latin typeface="AvenirNext LT Pro Bold" panose="020B0504020202020204" pitchFamily="34" charset="0"/>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a:defRPr lang="sv-SE" sz="2200" dirty="0">
                <a:solidFill>
                  <a:schemeClr val="accent3"/>
                </a:solidFill>
              </a:defRPr>
            </a:lvl1pPr>
          </a:lstStyle>
          <a:p>
            <a:pPr lvl="0">
              <a:spcBef>
                <a:spcPts val="1400"/>
              </a:spcBef>
            </a:pPr>
            <a:r>
              <a:rPr lang="sv-SE" dirty="0"/>
              <a:t>Punkt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a:defRPr lang="sv-SE" sz="2200" dirty="0">
                <a:solidFill>
                  <a:schemeClr val="accent3"/>
                </a:solidFill>
              </a:defRPr>
            </a:lvl1pPr>
          </a:lstStyle>
          <a:p>
            <a:pPr lvl="0">
              <a:spcBef>
                <a:spcPts val="1400"/>
              </a:spcBef>
            </a:pPr>
            <a:r>
              <a:rPr lang="sv-SE" dirty="0"/>
              <a:t>Punkt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dirty="0"/>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2647620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vsnittsrubrik 2">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1981999"/>
            <a:ext cx="5701553" cy="2145418"/>
          </a:xfrm>
        </p:spPr>
        <p:txBody>
          <a:bodyPr anchor="b">
            <a:noAutofit/>
          </a:bodyPr>
          <a:lstStyle>
            <a:lvl1pPr>
              <a:defRPr sz="5600">
                <a:solidFill>
                  <a:schemeClr val="accent5"/>
                </a:solidFill>
              </a:defRPr>
            </a:lvl1pPr>
          </a:lstStyle>
          <a:p>
            <a:r>
              <a:rPr lang="sv-SE" dirty="0"/>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5707904" cy="924768"/>
          </a:xfrm>
        </p:spPr>
        <p:txBody>
          <a:bodyPr>
            <a:noAutofit/>
          </a:bodyPr>
          <a:lstStyle>
            <a:lvl1pPr marL="0" indent="0">
              <a:buNone/>
              <a:defRPr sz="2400" b="0" i="0">
                <a:solidFill>
                  <a:schemeClr val="accent5"/>
                </a:solidFill>
                <a:latin typeface="AvenirNext LT Pro Regular" panose="020B0504020202020204"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58E89344-CD34-4286-AAC5-3EF9AF06EAFC}" type="datetime1">
              <a:rPr lang="sv-SE" smtClean="0"/>
              <a:pPr/>
              <a:t>2026-03-11</a:t>
            </a:fld>
            <a:endParaRPr lang="sv-SE" dirty="0"/>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407736235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Rubrik, under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D3A2D-C3B8-62B8-AF1E-AD8EC831B9E5}"/>
              </a:ext>
            </a:extLst>
          </p:cNvPr>
          <p:cNvSpPr>
            <a:spLocks noGrp="1"/>
          </p:cNvSpPr>
          <p:nvPr>
            <p:ph type="title" hasCustomPrompt="1"/>
          </p:nvPr>
        </p:nvSpPr>
        <p:spPr>
          <a:xfrm>
            <a:off x="839788" y="2395569"/>
            <a:ext cx="10517188" cy="720000"/>
          </a:xfrm>
        </p:spPr>
        <p:txBody>
          <a:bodyPr anchor="b">
            <a:noAutofit/>
          </a:bodyPr>
          <a:lstStyle>
            <a:lvl1pPr>
              <a:defRPr sz="4000">
                <a:latin typeface="AvenirNext LT Pro Bold" panose="020B0504020202020204" pitchFamily="34" charset="0"/>
              </a:defRPr>
            </a:lvl1pPr>
          </a:lstStyle>
          <a:p>
            <a:r>
              <a:rPr lang="sv-SE" dirty="0"/>
              <a:t>Rubrik</a:t>
            </a:r>
          </a:p>
        </p:txBody>
      </p:sp>
      <p:sp>
        <p:nvSpPr>
          <p:cNvPr id="3" name="Platshållare för text 2">
            <a:extLst>
              <a:ext uri="{FF2B5EF4-FFF2-40B4-BE49-F238E27FC236}">
                <a16:creationId xmlns:a16="http://schemas.microsoft.com/office/drawing/2014/main" id="{240E6226-F84A-5475-055B-ADE93C881BBC}"/>
              </a:ext>
            </a:extLst>
          </p:cNvPr>
          <p:cNvSpPr>
            <a:spLocks noGrp="1"/>
          </p:cNvSpPr>
          <p:nvPr>
            <p:ph type="body" idx="1" hasCustomPrompt="1"/>
          </p:nvPr>
        </p:nvSpPr>
        <p:spPr>
          <a:xfrm>
            <a:off x="839787" y="3187287"/>
            <a:ext cx="5157787" cy="434228"/>
          </a:xfrm>
        </p:spPr>
        <p:txBody>
          <a:bodyPr anchor="ctr">
            <a:noAutofit/>
          </a:bodyPr>
          <a:lstStyle>
            <a:lvl1pPr marL="0" indent="0">
              <a:buNone/>
              <a:defRPr sz="2400" b="0" i="0">
                <a:latin typeface="AvenirNext LT Pro Regular" panose="020B0504020202020204" pitchFamily="34"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Underrubrik</a:t>
            </a:r>
          </a:p>
        </p:txBody>
      </p:sp>
      <p:sp>
        <p:nvSpPr>
          <p:cNvPr id="4" name="Platshållare för innehåll 3">
            <a:extLst>
              <a:ext uri="{FF2B5EF4-FFF2-40B4-BE49-F238E27FC236}">
                <a16:creationId xmlns:a16="http://schemas.microsoft.com/office/drawing/2014/main" id="{23C54E97-E763-5645-7922-2BB02727C456}"/>
              </a:ext>
            </a:extLst>
          </p:cNvPr>
          <p:cNvSpPr>
            <a:spLocks noGrp="1"/>
          </p:cNvSpPr>
          <p:nvPr>
            <p:ph sz="half" idx="2" hasCustomPrompt="1"/>
          </p:nvPr>
        </p:nvSpPr>
        <p:spPr>
          <a:xfrm>
            <a:off x="838199" y="3685435"/>
            <a:ext cx="5157787" cy="2623157"/>
          </a:xfrm>
        </p:spPr>
        <p:txBody>
          <a:bodyPr vert="horz" lIns="91440" tIns="45720" rIns="91440" bIns="45720" rtlCol="0">
            <a:noAutofit/>
          </a:bodyPr>
          <a:lstStyle>
            <a:lvl1pPr>
              <a:defRPr lang="sv-SE" sz="2200" dirty="0"/>
            </a:lvl1pPr>
          </a:lstStyle>
          <a:p>
            <a:pPr lvl="0">
              <a:spcBef>
                <a:spcPts val="1400"/>
              </a:spcBef>
            </a:pPr>
            <a:r>
              <a:rPr lang="sv-SE" dirty="0"/>
              <a:t>Punkt</a:t>
            </a:r>
          </a:p>
        </p:txBody>
      </p:sp>
      <p:sp>
        <p:nvSpPr>
          <p:cNvPr id="5" name="Platshållare för text 4">
            <a:extLst>
              <a:ext uri="{FF2B5EF4-FFF2-40B4-BE49-F238E27FC236}">
                <a16:creationId xmlns:a16="http://schemas.microsoft.com/office/drawing/2014/main" id="{C59457F5-0317-53E5-88C0-332642591F37}"/>
              </a:ext>
            </a:extLst>
          </p:cNvPr>
          <p:cNvSpPr>
            <a:spLocks noGrp="1"/>
          </p:cNvSpPr>
          <p:nvPr>
            <p:ph type="body" sz="quarter" idx="3" hasCustomPrompt="1"/>
          </p:nvPr>
        </p:nvSpPr>
        <p:spPr>
          <a:xfrm>
            <a:off x="6172199" y="3187285"/>
            <a:ext cx="5183188" cy="434229"/>
          </a:xfrm>
        </p:spPr>
        <p:txBody>
          <a:bodyPr anchor="ctr">
            <a:noAutofit/>
          </a:bodyPr>
          <a:lstStyle>
            <a:lvl1pPr marL="0" indent="0">
              <a:buNone/>
              <a:defRPr sz="2400" b="0" i="0">
                <a:latin typeface="AvenirNext LT Pro Regular" panose="020B0504020202020204" pitchFamily="34"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Underrubrik</a:t>
            </a:r>
          </a:p>
        </p:txBody>
      </p:sp>
      <p:sp>
        <p:nvSpPr>
          <p:cNvPr id="6" name="Platshållare för innehåll 5">
            <a:extLst>
              <a:ext uri="{FF2B5EF4-FFF2-40B4-BE49-F238E27FC236}">
                <a16:creationId xmlns:a16="http://schemas.microsoft.com/office/drawing/2014/main" id="{3136394C-F88B-388F-7B44-9D3864B4F25F}"/>
              </a:ext>
            </a:extLst>
          </p:cNvPr>
          <p:cNvSpPr>
            <a:spLocks noGrp="1"/>
          </p:cNvSpPr>
          <p:nvPr>
            <p:ph sz="quarter" idx="4" hasCustomPrompt="1"/>
          </p:nvPr>
        </p:nvSpPr>
        <p:spPr>
          <a:xfrm>
            <a:off x="6172199" y="3685433"/>
            <a:ext cx="5183188" cy="2623157"/>
          </a:xfrm>
        </p:spPr>
        <p:txBody>
          <a:bodyPr>
            <a:noAutofit/>
          </a:bodyPr>
          <a:lstStyle>
            <a:lvl1pPr>
              <a:spcBef>
                <a:spcPts val="1400"/>
              </a:spcBef>
              <a:defRPr sz="2200"/>
            </a:lvl1pPr>
            <a:lvl2pPr>
              <a:defRPr sz="1600"/>
            </a:lvl2pPr>
            <a:lvl3pPr>
              <a:defRPr sz="1600"/>
            </a:lvl3pPr>
            <a:lvl4pPr>
              <a:defRPr sz="1600"/>
            </a:lvl4pPr>
            <a:lvl5pPr>
              <a:defRPr sz="1600"/>
            </a:lvl5pPr>
          </a:lstStyle>
          <a:p>
            <a:pPr lvl="0"/>
            <a:r>
              <a:rPr lang="sv-SE"/>
              <a:t>Punkt</a:t>
            </a:r>
          </a:p>
        </p:txBody>
      </p:sp>
      <p:sp>
        <p:nvSpPr>
          <p:cNvPr id="7" name="Platshållare för datum 6">
            <a:extLst>
              <a:ext uri="{FF2B5EF4-FFF2-40B4-BE49-F238E27FC236}">
                <a16:creationId xmlns:a16="http://schemas.microsoft.com/office/drawing/2014/main" id="{5FBEBD62-6F09-D6F3-BAA0-C3C1499B6B6E}"/>
              </a:ext>
              <a:ext uri="{C183D7F6-B498-43B3-948B-1728B52AA6E4}">
                <adec:decorative xmlns:adec="http://schemas.microsoft.com/office/drawing/2017/decorative" val="1"/>
              </a:ext>
            </a:extLst>
          </p:cNvPr>
          <p:cNvSpPr>
            <a:spLocks noGrp="1"/>
          </p:cNvSpPr>
          <p:nvPr>
            <p:ph type="dt" sz="half" idx="10"/>
          </p:nvPr>
        </p:nvSpPr>
        <p:spPr/>
        <p:txBody>
          <a:bodyPr>
            <a:noAutofit/>
          </a:bodyPr>
          <a:lstStyle/>
          <a:p>
            <a:fld id="{7F208342-5794-471C-9928-C29A6B39020D}" type="datetime1">
              <a:rPr lang="sv-SE" smtClean="0"/>
              <a:t>2026-03-11</a:t>
            </a:fld>
            <a:endParaRPr lang="sv-SE"/>
          </a:p>
        </p:txBody>
      </p:sp>
      <p:sp>
        <p:nvSpPr>
          <p:cNvPr id="8" name="Platshållare för sidfot 7">
            <a:extLst>
              <a:ext uri="{FF2B5EF4-FFF2-40B4-BE49-F238E27FC236}">
                <a16:creationId xmlns:a16="http://schemas.microsoft.com/office/drawing/2014/main" id="{63B9F0E4-33BA-36C9-94D4-F1833BC60241}"/>
              </a:ext>
              <a:ext uri="{C183D7F6-B498-43B3-948B-1728B52AA6E4}">
                <adec:decorative xmlns:adec="http://schemas.microsoft.com/office/drawing/2017/decorative" val="1"/>
              </a:ext>
            </a:extLst>
          </p:cNvPr>
          <p:cNvSpPr>
            <a:spLocks noGrp="1"/>
          </p:cNvSpPr>
          <p:nvPr>
            <p:ph type="ftr" sz="quarter" idx="11"/>
          </p:nvPr>
        </p:nvSpPr>
        <p:spPr/>
        <p:txBody>
          <a:bodyPr>
            <a:noAutofit/>
          </a:bodyPr>
          <a:lstStyle/>
          <a:p>
            <a:r>
              <a:rPr lang="sv-SE"/>
              <a:t>Sidfottext</a:t>
            </a:r>
          </a:p>
        </p:txBody>
      </p:sp>
      <p:sp>
        <p:nvSpPr>
          <p:cNvPr id="9" name="Platshållare för bildnummer 8">
            <a:extLst>
              <a:ext uri="{FF2B5EF4-FFF2-40B4-BE49-F238E27FC236}">
                <a16:creationId xmlns:a16="http://schemas.microsoft.com/office/drawing/2014/main" id="{1DBD612E-E8DF-683B-2AEF-25FD3D2B7C96}"/>
              </a:ext>
              <a:ext uri="{C183D7F6-B498-43B3-948B-1728B52AA6E4}">
                <adec:decorative xmlns:adec="http://schemas.microsoft.com/office/drawing/2017/decorative" val="1"/>
              </a:ext>
            </a:extLst>
          </p:cNvPr>
          <p:cNvSpPr>
            <a:spLocks noGrp="1"/>
          </p:cNvSpPr>
          <p:nvPr>
            <p:ph type="sldNum" sz="quarter" idx="12"/>
          </p:nvPr>
        </p:nvSpPr>
        <p:spPr/>
        <p:txBody>
          <a:bodyPr>
            <a:noAutofit/>
          </a:bodyPr>
          <a:lstStyle/>
          <a:p>
            <a:fld id="{0EA8761A-F05C-4F01-AE76-2EF79F772060}" type="slidenum">
              <a:rPr lang="sv-SE" smtClean="0"/>
              <a:t>‹#›</a:t>
            </a:fld>
            <a:endParaRPr lang="sv-SE"/>
          </a:p>
        </p:txBody>
      </p:sp>
    </p:spTree>
    <p:extLst>
      <p:ext uri="{BB962C8B-B14F-4D97-AF65-F5344CB8AC3E}">
        <p14:creationId xmlns:p14="http://schemas.microsoft.com/office/powerpoint/2010/main" val="327245152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Rubrik">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A06F26-AA62-DC77-6D81-51E1E37756EC}"/>
              </a:ext>
            </a:extLst>
          </p:cNvPr>
          <p:cNvSpPr>
            <a:spLocks noGrp="1"/>
          </p:cNvSpPr>
          <p:nvPr>
            <p:ph type="title" hasCustomPrompt="1"/>
          </p:nvPr>
        </p:nvSpPr>
        <p:spPr>
          <a:xfrm>
            <a:off x="839788" y="1790006"/>
            <a:ext cx="4947401" cy="1325563"/>
          </a:xfrm>
        </p:spPr>
        <p:txBody>
          <a:bodyPr anchor="t">
            <a:noAutofit/>
          </a:bodyPr>
          <a:lstStyle>
            <a:lvl1pPr>
              <a:defRPr sz="4000">
                <a:solidFill>
                  <a:schemeClr val="accent3"/>
                </a:solidFill>
                <a:latin typeface="AvenirNext LT Pro Bold" panose="020B0504020202020204" pitchFamily="34" charset="0"/>
              </a:defRPr>
            </a:lvl1pPr>
          </a:lstStyle>
          <a:p>
            <a:r>
              <a:rPr lang="sv-SE" dirty="0"/>
              <a:t>Rubrik</a:t>
            </a:r>
          </a:p>
        </p:txBody>
      </p:sp>
      <p:sp>
        <p:nvSpPr>
          <p:cNvPr id="3" name="Platshållare för datum 2">
            <a:extLst>
              <a:ext uri="{FF2B5EF4-FFF2-40B4-BE49-F238E27FC236}">
                <a16:creationId xmlns:a16="http://schemas.microsoft.com/office/drawing/2014/main" id="{0EACEB5A-C13E-77A7-81F0-AF722F507B3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21EE4F49-EC76-4C2C-9B73-2EBF0DD89402}" type="datetime1">
              <a:rPr lang="sv-SE" smtClean="0"/>
              <a:pPr/>
              <a:t>2026-03-11</a:t>
            </a:fld>
            <a:endParaRPr lang="sv-SE"/>
          </a:p>
        </p:txBody>
      </p:sp>
      <p:sp>
        <p:nvSpPr>
          <p:cNvPr id="4" name="Platshållare för sidfot 3">
            <a:extLst>
              <a:ext uri="{FF2B5EF4-FFF2-40B4-BE49-F238E27FC236}">
                <a16:creationId xmlns:a16="http://schemas.microsoft.com/office/drawing/2014/main" id="{D9B4CC4B-BBBA-B3E1-B5BE-4336E1BC7D11}"/>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5" name="Platshållare för bildnummer 4">
            <a:extLst>
              <a:ext uri="{FF2B5EF4-FFF2-40B4-BE49-F238E27FC236}">
                <a16:creationId xmlns:a16="http://schemas.microsoft.com/office/drawing/2014/main" id="{687755E0-6C68-55E2-93B7-3C2332903D09}"/>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52429322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36E1C339-1173-498E-B68E-150066B9F832}"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Tree>
    <p:extLst>
      <p:ext uri="{BB962C8B-B14F-4D97-AF65-F5344CB8AC3E}">
        <p14:creationId xmlns:p14="http://schemas.microsoft.com/office/powerpoint/2010/main" val="239676532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om med logga">
    <p:bg>
      <p:bgPr>
        <a:solidFill>
          <a:srgbClr val="FFEBE8"/>
        </a:solidFill>
        <a:effectLst/>
      </p:bgPr>
    </p:bg>
    <p:spTree>
      <p:nvGrpSpPr>
        <p:cNvPr id="1" name=""/>
        <p:cNvGrpSpPr/>
        <p:nvPr/>
      </p:nvGrpSpPr>
      <p:grpSpPr>
        <a:xfrm>
          <a:off x="0" y="0"/>
          <a:ext cx="0" cy="0"/>
          <a:chOff x="0" y="0"/>
          <a:chExt cx="0" cy="0"/>
        </a:xfrm>
      </p:grpSpPr>
      <p:sp>
        <p:nvSpPr>
          <p:cNvPr id="8" name="Platshållare för datum 1">
            <a:extLst>
              <a:ext uri="{FF2B5EF4-FFF2-40B4-BE49-F238E27FC236}">
                <a16:creationId xmlns:a16="http://schemas.microsoft.com/office/drawing/2014/main" id="{BD4E7ACA-DD34-312E-63AD-4C42C5D52EF4}"/>
              </a:ext>
              <a:ext uri="{C183D7F6-B498-43B3-948B-1728B52AA6E4}">
                <adec:decorative xmlns:adec="http://schemas.microsoft.com/office/drawing/2017/decorative" val="1"/>
              </a:ext>
            </a:extLst>
          </p:cNvPr>
          <p:cNvSpPr>
            <a:spLocks noGrp="1"/>
          </p:cNvSpPr>
          <p:nvPr>
            <p:ph type="dt" sz="half" idx="10"/>
          </p:nvPr>
        </p:nvSpPr>
        <p:spPr>
          <a:xfrm>
            <a:off x="160083" y="6364203"/>
            <a:ext cx="1051295" cy="365125"/>
          </a:xfrm>
        </p:spPr>
        <p:txBody>
          <a:bodyPr/>
          <a:lstStyle/>
          <a:p>
            <a:fld id="{36E1C339-1173-498E-B68E-150066B9F832}" type="datetime1">
              <a:rPr lang="sv-SE" smtClean="0"/>
              <a:t>2026-03-11</a:t>
            </a:fld>
            <a:endParaRPr lang="sv-SE"/>
          </a:p>
        </p:txBody>
      </p:sp>
      <p:sp>
        <p:nvSpPr>
          <p:cNvPr id="9" name="Platshållare för sidfot 2">
            <a:extLst>
              <a:ext uri="{FF2B5EF4-FFF2-40B4-BE49-F238E27FC236}">
                <a16:creationId xmlns:a16="http://schemas.microsoft.com/office/drawing/2014/main" id="{F49843CB-C0F3-CD2D-542C-3FE32B869631}"/>
              </a:ext>
              <a:ext uri="{C183D7F6-B498-43B3-948B-1728B52AA6E4}">
                <adec:decorative xmlns:adec="http://schemas.microsoft.com/office/drawing/2017/decorative" val="1"/>
              </a:ext>
            </a:extLst>
          </p:cNvPr>
          <p:cNvSpPr>
            <a:spLocks noGrp="1"/>
          </p:cNvSpPr>
          <p:nvPr>
            <p:ph type="ftr" sz="quarter" idx="11"/>
          </p:nvPr>
        </p:nvSpPr>
        <p:spPr>
          <a:xfrm>
            <a:off x="1538008" y="6365427"/>
            <a:ext cx="3360626" cy="365125"/>
          </a:xfrm>
        </p:spPr>
        <p:txBody>
          <a:bodyPr/>
          <a:lstStyle/>
          <a:p>
            <a:r>
              <a:rPr lang="sv-SE"/>
              <a:t>Sidfottext</a:t>
            </a:r>
          </a:p>
        </p:txBody>
      </p:sp>
      <p:sp>
        <p:nvSpPr>
          <p:cNvPr id="10" name="Platshållare för bildnummer 3">
            <a:extLst>
              <a:ext uri="{FF2B5EF4-FFF2-40B4-BE49-F238E27FC236}">
                <a16:creationId xmlns:a16="http://schemas.microsoft.com/office/drawing/2014/main" id="{97C9C3DA-4304-47F2-4E8F-C0B80AF735BF}"/>
              </a:ext>
              <a:ext uri="{C183D7F6-B498-43B3-948B-1728B52AA6E4}">
                <adec:decorative xmlns:adec="http://schemas.microsoft.com/office/drawing/2017/decorative" val="1"/>
              </a:ext>
            </a:extLst>
          </p:cNvPr>
          <p:cNvSpPr>
            <a:spLocks noGrp="1"/>
          </p:cNvSpPr>
          <p:nvPr>
            <p:ph type="sldNum" sz="quarter" idx="12"/>
          </p:nvPr>
        </p:nvSpPr>
        <p:spPr>
          <a:xfrm>
            <a:off x="11530910" y="6364203"/>
            <a:ext cx="501007" cy="365125"/>
          </a:xfrm>
        </p:spPr>
        <p:txBody>
          <a:bodyPr/>
          <a:lstStyle/>
          <a:p>
            <a:fld id="{0EA8761A-F05C-4F01-AE76-2EF79F772060}" type="slidenum">
              <a:rPr lang="sv-SE" smtClean="0"/>
              <a:t>‹#›</a:t>
            </a:fld>
            <a:endParaRPr lang="sv-SE"/>
          </a:p>
        </p:txBody>
      </p:sp>
    </p:spTree>
    <p:extLst>
      <p:ext uri="{BB962C8B-B14F-4D97-AF65-F5344CB8AC3E}">
        <p14:creationId xmlns:p14="http://schemas.microsoft.com/office/powerpoint/2010/main" val="373624974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Utfallande bild logga i färg">
    <p:bg>
      <p:bgPr>
        <a:solidFill>
          <a:srgbClr val="FFEBE8"/>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23E830D1-9B43-4A41-B3A1-206CB98018A1}"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5" name="Platshållare för text 7">
            <a:extLst>
              <a:ext uri="{FF2B5EF4-FFF2-40B4-BE49-F238E27FC236}">
                <a16:creationId xmlns:a16="http://schemas.microsoft.com/office/drawing/2014/main" id="{A9979B33-E4C5-CC52-41BD-8785520D94E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76015268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Utfallande bild, vit logotyp">
    <p:bg>
      <p:bgPr>
        <a:solidFill>
          <a:srgbClr val="FFEBE8"/>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0B366280-E0FB-4999-93E9-BE8398A1CCBF}"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7" name="Platshållare för text 10">
            <a:extLst>
              <a:ext uri="{FF2B5EF4-FFF2-40B4-BE49-F238E27FC236}">
                <a16:creationId xmlns:a16="http://schemas.microsoft.com/office/drawing/2014/main" id="{AD81AC03-04C0-6D6E-85D2-2EF894670FF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10863737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på utfallande bild färglogga med block">
    <p:bg>
      <p:bgPr>
        <a:solidFill>
          <a:srgbClr val="FFEBE8"/>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solidFill>
                  <a:schemeClr val="accent3"/>
                </a:solidFill>
              </a:defRPr>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23E830D1-9B43-4A41-B3A1-206CB98018A1}" type="datetime1">
              <a:rPr lang="sv-SE" smtClean="0"/>
              <a:pPr/>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5" name="Platshållare för text 7">
            <a:extLst>
              <a:ext uri="{FF2B5EF4-FFF2-40B4-BE49-F238E27FC236}">
                <a16:creationId xmlns:a16="http://schemas.microsoft.com/office/drawing/2014/main" id="{A9979B33-E4C5-CC52-41BD-8785520D94E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accent3"/>
                </a:solidFill>
              </a:defRPr>
            </a:lvl1pPr>
          </a:lstStyle>
          <a:p>
            <a:pPr lvl="0"/>
            <a:r>
              <a:rPr lang="sv-SE"/>
              <a:t> </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
        <p:nvSpPr>
          <p:cNvPr id="9" name="Platshållare för text 3">
            <a:extLst>
              <a:ext uri="{FF2B5EF4-FFF2-40B4-BE49-F238E27FC236}">
                <a16:creationId xmlns:a16="http://schemas.microsoft.com/office/drawing/2014/main" id="{7E5722EE-4741-26D2-2E7E-A7403FC0D738}"/>
              </a:ext>
            </a:extLst>
          </p:cNvPr>
          <p:cNvSpPr>
            <a:spLocks noGrp="1"/>
          </p:cNvSpPr>
          <p:nvPr>
            <p:ph type="body" sz="half" idx="2"/>
          </p:nvPr>
        </p:nvSpPr>
        <p:spPr>
          <a:xfrm>
            <a:off x="7683334" y="0"/>
            <a:ext cx="4218856" cy="6610662"/>
          </a:xfrm>
          <a:solidFill>
            <a:srgbClr val="FFCEC6"/>
          </a:solidFill>
        </p:spPr>
        <p:txBody>
          <a:bodyPr/>
          <a:lstStyle>
            <a:lvl1pPr marL="0" indent="0">
              <a:buNone/>
              <a:defRPr sz="2000">
                <a:solidFill>
                  <a:srgbClr val="FFCEC6"/>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endParaRPr lang="sv-SE"/>
          </a:p>
        </p:txBody>
      </p:sp>
      <p:sp>
        <p:nvSpPr>
          <p:cNvPr id="10" name="Rubrik 1">
            <a:extLst>
              <a:ext uri="{FF2B5EF4-FFF2-40B4-BE49-F238E27FC236}">
                <a16:creationId xmlns:a16="http://schemas.microsoft.com/office/drawing/2014/main" id="{328590CC-9593-D2EC-5DB0-A2F7F8EB1FF8}"/>
              </a:ext>
            </a:extLst>
          </p:cNvPr>
          <p:cNvSpPr>
            <a:spLocks noGrp="1"/>
          </p:cNvSpPr>
          <p:nvPr>
            <p:ph type="title" hasCustomPrompt="1"/>
          </p:nvPr>
        </p:nvSpPr>
        <p:spPr>
          <a:xfrm>
            <a:off x="7860570" y="1379676"/>
            <a:ext cx="3883200" cy="1237130"/>
          </a:xfrm>
        </p:spPr>
        <p:txBody>
          <a:bodyPr anchor="b">
            <a:noAutofit/>
          </a:bodyPr>
          <a:lstStyle>
            <a:lvl1pPr>
              <a:defRPr sz="4000">
                <a:solidFill>
                  <a:schemeClr val="accent3"/>
                </a:solidFill>
                <a:latin typeface="AvenirNext LT Pro Bold" panose="020B0504020202020204" pitchFamily="34" charset="0"/>
              </a:defRPr>
            </a:lvl1pPr>
          </a:lstStyle>
          <a:p>
            <a:r>
              <a:rPr lang="sv-SE" dirty="0"/>
              <a:t>Rubrik</a:t>
            </a:r>
          </a:p>
        </p:txBody>
      </p:sp>
      <p:sp>
        <p:nvSpPr>
          <p:cNvPr id="11" name="Platshållare för text 3">
            <a:extLst>
              <a:ext uri="{FF2B5EF4-FFF2-40B4-BE49-F238E27FC236}">
                <a16:creationId xmlns:a16="http://schemas.microsoft.com/office/drawing/2014/main" id="{2D62D359-201E-6C2B-C39A-05398B436D37}"/>
              </a:ext>
            </a:extLst>
          </p:cNvPr>
          <p:cNvSpPr>
            <a:spLocks noGrp="1"/>
          </p:cNvSpPr>
          <p:nvPr>
            <p:ph type="body" sz="half" idx="15" hasCustomPrompt="1"/>
          </p:nvPr>
        </p:nvSpPr>
        <p:spPr>
          <a:xfrm>
            <a:off x="7860569" y="2688522"/>
            <a:ext cx="3883200" cy="3128991"/>
          </a:xfrm>
        </p:spPr>
        <p:txBody>
          <a:bodyPr/>
          <a:lstStyle>
            <a:lvl1pPr marL="342900" indent="-342900">
              <a:buFont typeface="Arial" panose="020B0604020202020204" pitchFamily="34" charset="0"/>
              <a:buChar char="•"/>
              <a:defRPr sz="2200">
                <a:solidFill>
                  <a:schemeClr val="accent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Punkt</a:t>
            </a:r>
          </a:p>
        </p:txBody>
      </p:sp>
    </p:spTree>
    <p:extLst>
      <p:ext uri="{BB962C8B-B14F-4D97-AF65-F5344CB8AC3E}">
        <p14:creationId xmlns:p14="http://schemas.microsoft.com/office/powerpoint/2010/main" val="298653842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på utfallande bild vit logga med block">
    <p:bg>
      <p:bgPr>
        <a:solidFill>
          <a:srgbClr val="FFEBE8"/>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solidFill>
                  <a:schemeClr val="accent3"/>
                </a:solidFill>
              </a:defRPr>
            </a:lvl1pPr>
          </a:lstStyle>
          <a:p>
            <a:r>
              <a:rPr lang="sv-SE"/>
              <a:t>Klicka på ikonen för att lägga till en bild</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0B366280-E0FB-4999-93E9-BE8398A1CCBF}" type="datetime1">
              <a:rPr lang="sv-SE" smtClean="0"/>
              <a:pPr/>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10" name="Platshållare för text 3">
            <a:extLst>
              <a:ext uri="{FF2B5EF4-FFF2-40B4-BE49-F238E27FC236}">
                <a16:creationId xmlns:a16="http://schemas.microsoft.com/office/drawing/2014/main" id="{6D7C6E78-6124-E839-CC89-38F3188A7B1F}"/>
              </a:ext>
            </a:extLst>
          </p:cNvPr>
          <p:cNvSpPr>
            <a:spLocks noGrp="1"/>
          </p:cNvSpPr>
          <p:nvPr>
            <p:ph type="body" sz="half" idx="2"/>
          </p:nvPr>
        </p:nvSpPr>
        <p:spPr>
          <a:xfrm>
            <a:off x="218230" y="0"/>
            <a:ext cx="4218856" cy="6610662"/>
          </a:xfrm>
          <a:solidFill>
            <a:schemeClr val="accent2"/>
          </a:solidFill>
        </p:spPr>
        <p:txBody>
          <a:bodyPr/>
          <a:lstStyle>
            <a:lvl1pPr marL="0" indent="0">
              <a:buNone/>
              <a:defRPr sz="2000">
                <a:solidFill>
                  <a:schemeClr val="accent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endParaRPr lang="sv-SE" dirty="0"/>
          </a:p>
        </p:txBody>
      </p:sp>
      <p:sp>
        <p:nvSpPr>
          <p:cNvPr id="11" name="Rubrik 1">
            <a:extLst>
              <a:ext uri="{FF2B5EF4-FFF2-40B4-BE49-F238E27FC236}">
                <a16:creationId xmlns:a16="http://schemas.microsoft.com/office/drawing/2014/main" id="{B16DE1DE-6D30-D722-D298-1A0D690F3927}"/>
              </a:ext>
            </a:extLst>
          </p:cNvPr>
          <p:cNvSpPr>
            <a:spLocks noGrp="1"/>
          </p:cNvSpPr>
          <p:nvPr>
            <p:ph type="title" hasCustomPrompt="1"/>
          </p:nvPr>
        </p:nvSpPr>
        <p:spPr>
          <a:xfrm>
            <a:off x="395466" y="1379676"/>
            <a:ext cx="3883200" cy="1237130"/>
          </a:xfrm>
        </p:spPr>
        <p:txBody>
          <a:bodyPr anchor="b">
            <a:noAutofit/>
          </a:bodyPr>
          <a:lstStyle>
            <a:lvl1pPr>
              <a:defRPr sz="4000">
                <a:solidFill>
                  <a:schemeClr val="bg1"/>
                </a:solidFill>
                <a:latin typeface="AvenirNext LT Pro Bold" panose="020B0504020202020204" pitchFamily="34" charset="0"/>
              </a:defRPr>
            </a:lvl1pPr>
          </a:lstStyle>
          <a:p>
            <a:r>
              <a:rPr lang="sv-SE" dirty="0"/>
              <a:t>Rubrik</a:t>
            </a:r>
          </a:p>
        </p:txBody>
      </p:sp>
      <p:sp>
        <p:nvSpPr>
          <p:cNvPr id="12" name="Platshållare för text 3">
            <a:extLst>
              <a:ext uri="{FF2B5EF4-FFF2-40B4-BE49-F238E27FC236}">
                <a16:creationId xmlns:a16="http://schemas.microsoft.com/office/drawing/2014/main" id="{B1D4AA01-1363-9DFE-0FBA-2B8E669BB60E}"/>
              </a:ext>
            </a:extLst>
          </p:cNvPr>
          <p:cNvSpPr>
            <a:spLocks noGrp="1"/>
          </p:cNvSpPr>
          <p:nvPr>
            <p:ph type="body" sz="half" idx="15" hasCustomPrompt="1"/>
          </p:nvPr>
        </p:nvSpPr>
        <p:spPr>
          <a:xfrm>
            <a:off x="395465" y="2688522"/>
            <a:ext cx="3883200" cy="3128991"/>
          </a:xfrm>
        </p:spPr>
        <p:txBody>
          <a:bodyPr/>
          <a:lstStyle>
            <a:lvl1pPr marL="0" indent="0">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7" name="Platshållare för text 10">
            <a:extLst>
              <a:ext uri="{FF2B5EF4-FFF2-40B4-BE49-F238E27FC236}">
                <a16:creationId xmlns:a16="http://schemas.microsoft.com/office/drawing/2014/main" id="{AD81AC03-04C0-6D6E-85D2-2EF894670FF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accent3"/>
                </a:solidFill>
              </a:defRPr>
            </a:lvl1pPr>
          </a:lstStyle>
          <a:p>
            <a:pPr lvl="0"/>
            <a:r>
              <a:rPr lang="sv-SE"/>
              <a:t> </a:t>
            </a:r>
          </a:p>
        </p:txBody>
      </p:sp>
    </p:spTree>
    <p:extLst>
      <p:ext uri="{BB962C8B-B14F-4D97-AF65-F5344CB8AC3E}">
        <p14:creationId xmlns:p14="http://schemas.microsoft.com/office/powerpoint/2010/main" val="395460860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Rubrik och mycket text">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accent3"/>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marL="0" indent="0">
              <a:buNone/>
              <a:defRPr lang="sv-SE" sz="1800">
                <a:solidFill>
                  <a:schemeClr val="accent3"/>
                </a:solidFill>
              </a:defRPr>
            </a:lvl1pPr>
          </a:lstStyle>
          <a:p>
            <a:pPr marL="228600" lvl="0" indent="-228600"/>
            <a:r>
              <a:rPr lang="sv-SE" dirty="0"/>
              <a:t>Text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marL="0" indent="0">
              <a:buNone/>
              <a:defRPr lang="sv-SE" sz="1800">
                <a:solidFill>
                  <a:schemeClr val="accent3"/>
                </a:solidFill>
              </a:defRPr>
            </a:lvl1pPr>
          </a:lstStyle>
          <a:p>
            <a:pPr marL="228600" lvl="0" indent="-228600"/>
            <a:r>
              <a:rPr lang="sv-SE" dirty="0"/>
              <a:t>Text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68941027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Rubrikbild 1">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9" y="2685826"/>
            <a:ext cx="10502154" cy="2145418"/>
          </a:xfrm>
        </p:spPr>
        <p:txBody>
          <a:bodyPr anchor="b">
            <a:noAutofit/>
          </a:bodyPr>
          <a:lstStyle>
            <a:lvl1pPr algn="l">
              <a:lnSpc>
                <a:spcPct val="90000"/>
              </a:lnSpc>
              <a:defRPr sz="7200">
                <a:solidFill>
                  <a:schemeClr val="tx1"/>
                </a:solidFill>
              </a:defRPr>
            </a:lvl1pPr>
          </a:lstStyle>
          <a:p>
            <a:r>
              <a:rPr lang="sv-SE" dirty="0"/>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896196"/>
            <a:ext cx="10502154" cy="1065333"/>
          </a:xfrm>
        </p:spPr>
        <p:txBody>
          <a:bodyPr>
            <a:noAutofit/>
          </a:bodyPr>
          <a:lstStyle>
            <a:lvl1pPr marL="0" indent="0" algn="l">
              <a:buNone/>
              <a:defRPr sz="2400" b="0" i="0">
                <a:solidFill>
                  <a:schemeClr val="tx1"/>
                </a:solidFill>
                <a:latin typeface="AvenirNext LT Pro Regular" panose="020B0504020202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tx1"/>
                </a:solidFill>
              </a:defRPr>
            </a:lvl1pPr>
          </a:lstStyle>
          <a:p>
            <a:fld id="{3C9CDAC1-0A76-4CCB-B13B-CDEA79253170}" type="datetime1">
              <a:rPr lang="sv-SE" smtClean="0"/>
              <a:pPr/>
              <a:t>2026-03-11</a:t>
            </a:fld>
            <a:endParaRPr lang="sv-SE" dirty="0"/>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6227787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och bild">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2496677"/>
            <a:ext cx="4860396" cy="1237130"/>
          </a:xfrm>
        </p:spPr>
        <p:txBody>
          <a:bodyPr anchor="t">
            <a:noAutofit/>
          </a:bodyPr>
          <a:lstStyle>
            <a:lvl1pPr>
              <a:defRPr sz="5600">
                <a:solidFill>
                  <a:schemeClr val="accent5"/>
                </a:solidFill>
              </a:defRPr>
            </a:lvl1pPr>
          </a:lstStyle>
          <a:p>
            <a:r>
              <a:rPr lang="sv-SE" dirty="0"/>
              <a:t>Rubrik</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376890"/>
            <a:ext cx="5715000" cy="6104219"/>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08652C4B-B8AE-4DA5-BC52-342EBCBE08BA}"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28529723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Avsnittsrubrik 1">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2759417"/>
            <a:ext cx="9557084" cy="1368000"/>
          </a:xfrm>
        </p:spPr>
        <p:txBody>
          <a:bodyPr anchor="b">
            <a:noAutofit/>
          </a:bodyPr>
          <a:lstStyle>
            <a:lvl1pPr>
              <a:defRPr sz="5600">
                <a:solidFill>
                  <a:schemeClr val="tx1"/>
                </a:solidFill>
              </a:defRPr>
            </a:lvl1pPr>
          </a:lstStyle>
          <a:p>
            <a:r>
              <a:rPr lang="sv-SE"/>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9562862" cy="924768"/>
          </a:xfrm>
        </p:spPr>
        <p:txBody>
          <a:bodyPr>
            <a:noAutofit/>
          </a:bodyPr>
          <a:lstStyle>
            <a:lvl1pPr marL="0" indent="0">
              <a:buNone/>
              <a:defRPr sz="2400">
                <a:solidFill>
                  <a:schemeClr val="tx1"/>
                </a:solidFill>
                <a:latin typeface="AvenirNext LT Pro Regular" panose="020B07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6E9020EF-984C-486A-898E-1ED7325E1C64}" type="datetime1">
              <a:rPr lang="sv-SE" smtClean="0"/>
              <a:pPr/>
              <a:t>2026-03-11</a:t>
            </a:fld>
            <a:endParaRPr lang="sv-SE" dirty="0"/>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30842413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Rubrik och innehål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6B7ECA-1D98-5941-0D9F-78A0DEE61274}"/>
              </a:ext>
            </a:extLst>
          </p:cNvPr>
          <p:cNvSpPr>
            <a:spLocks noGrp="1"/>
          </p:cNvSpPr>
          <p:nvPr>
            <p:ph type="title" hasCustomPrompt="1"/>
          </p:nvPr>
        </p:nvSpPr>
        <p:spPr>
          <a:xfrm>
            <a:off x="839788" y="1878439"/>
            <a:ext cx="7313612" cy="1237130"/>
          </a:xfrm>
        </p:spPr>
        <p:txBody>
          <a:bodyPr anchor="b">
            <a:noAutofit/>
          </a:bodyPr>
          <a:lstStyle>
            <a:lvl1pPr>
              <a:defRPr sz="4000">
                <a:solidFill>
                  <a:schemeClr val="tx1"/>
                </a:solidFill>
              </a:defRPr>
            </a:lvl1pPr>
          </a:lstStyle>
          <a:p>
            <a:r>
              <a:rPr lang="sv-SE" dirty="0"/>
              <a:t>Rubrik</a:t>
            </a:r>
          </a:p>
        </p:txBody>
      </p:sp>
      <p:sp>
        <p:nvSpPr>
          <p:cNvPr id="3" name="Platshållare för innehåll 2">
            <a:extLst>
              <a:ext uri="{FF2B5EF4-FFF2-40B4-BE49-F238E27FC236}">
                <a16:creationId xmlns:a16="http://schemas.microsoft.com/office/drawing/2014/main" id="{FA403C0F-160C-B65B-3871-2ACB32EB2886}"/>
              </a:ext>
            </a:extLst>
          </p:cNvPr>
          <p:cNvSpPr>
            <a:spLocks noGrp="1"/>
          </p:cNvSpPr>
          <p:nvPr>
            <p:ph idx="1" hasCustomPrompt="1"/>
          </p:nvPr>
        </p:nvSpPr>
        <p:spPr>
          <a:xfrm>
            <a:off x="839787" y="3187285"/>
            <a:ext cx="7313612" cy="3113623"/>
          </a:xfrm>
        </p:spPr>
        <p:txBody>
          <a:bodyPr vert="horz" lIns="91440" tIns="45720" rIns="91440" bIns="45720" rtlCol="0">
            <a:noAutofit/>
          </a:bodyPr>
          <a:lstStyle>
            <a:lvl1pPr>
              <a:defRPr lang="sv-SE" sz="2200"/>
            </a:lvl1pPr>
          </a:lstStyle>
          <a:p>
            <a:pPr marL="228600" lvl="0" indent="-228600"/>
            <a:r>
              <a:rPr lang="sv-SE" dirty="0"/>
              <a:t>Punkt</a:t>
            </a:r>
          </a:p>
          <a:p>
            <a:pPr marL="228600" lvl="0" indent="-228600"/>
            <a:r>
              <a:rPr lang="sv-SE" dirty="0"/>
              <a:t>Punkt</a:t>
            </a:r>
          </a:p>
          <a:p>
            <a:pPr marL="228600" lvl="0" indent="-228600"/>
            <a:r>
              <a:rPr lang="sv-SE" dirty="0"/>
              <a:t>Punkt</a:t>
            </a:r>
          </a:p>
        </p:txBody>
      </p:sp>
      <p:sp>
        <p:nvSpPr>
          <p:cNvPr id="4" name="Platshållare för datum 3">
            <a:extLst>
              <a:ext uri="{FF2B5EF4-FFF2-40B4-BE49-F238E27FC236}">
                <a16:creationId xmlns:a16="http://schemas.microsoft.com/office/drawing/2014/main" id="{C7F3B261-C52E-8B45-0008-0B077F1D4BA2}"/>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141E8FB7-B1A9-4218-A760-3AA9472286D6}" type="datetime1">
              <a:rPr lang="sv-SE" smtClean="0"/>
              <a:pPr/>
              <a:t>2026-03-11</a:t>
            </a:fld>
            <a:endParaRPr lang="sv-SE" dirty="0"/>
          </a:p>
        </p:txBody>
      </p:sp>
      <p:sp>
        <p:nvSpPr>
          <p:cNvPr id="5" name="Platshållare för sidfot 4">
            <a:extLst>
              <a:ext uri="{FF2B5EF4-FFF2-40B4-BE49-F238E27FC236}">
                <a16:creationId xmlns:a16="http://schemas.microsoft.com/office/drawing/2014/main" id="{8388B7B5-EF69-3921-497E-15058B57C789}"/>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6" name="Platshållare för bildnummer 5">
            <a:extLst>
              <a:ext uri="{FF2B5EF4-FFF2-40B4-BE49-F238E27FC236}">
                <a16:creationId xmlns:a16="http://schemas.microsoft.com/office/drawing/2014/main" id="{CA6B7F78-AA47-C9DF-0094-9C1331DD59C0}"/>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65806303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Rubrik och två delar">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tx1"/>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a:defRPr lang="sv-SE" sz="2200"/>
            </a:lvl1pPr>
          </a:lstStyle>
          <a:p>
            <a:pPr marL="228600" lvl="0" indent="-228600"/>
            <a:r>
              <a:rPr lang="sv-SE" dirty="0"/>
              <a:t>Punkt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a:defRPr lang="sv-SE" sz="2200"/>
            </a:lvl1pPr>
          </a:lstStyle>
          <a:p>
            <a:pPr marL="228600" lvl="0" indent="-228600"/>
            <a:r>
              <a:rPr lang="sv-SE"/>
              <a:t>Punkt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FA75368C-E857-4853-8A57-271882899160}" type="datetime1">
              <a:rPr lang="sv-SE" smtClean="0"/>
              <a:pPr/>
              <a:t>2026-03-11</a:t>
            </a:fld>
            <a:endParaRPr lang="sv-SE" dirty="0"/>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8477176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Rubrik, under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D3A2D-C3B8-62B8-AF1E-AD8EC831B9E5}"/>
              </a:ext>
            </a:extLst>
          </p:cNvPr>
          <p:cNvSpPr>
            <a:spLocks noGrp="1"/>
          </p:cNvSpPr>
          <p:nvPr>
            <p:ph type="title" hasCustomPrompt="1"/>
          </p:nvPr>
        </p:nvSpPr>
        <p:spPr>
          <a:xfrm>
            <a:off x="839788" y="2395569"/>
            <a:ext cx="10517188" cy="720000"/>
          </a:xfrm>
        </p:spPr>
        <p:txBody>
          <a:bodyPr anchor="b">
            <a:noAutofit/>
          </a:bodyPr>
          <a:lstStyle>
            <a:lvl1pPr>
              <a:defRPr sz="4000"/>
            </a:lvl1pPr>
          </a:lstStyle>
          <a:p>
            <a:r>
              <a:rPr lang="sv-SE" dirty="0"/>
              <a:t>Rubrik</a:t>
            </a:r>
          </a:p>
        </p:txBody>
      </p:sp>
      <p:sp>
        <p:nvSpPr>
          <p:cNvPr id="3" name="Platshållare för text 2">
            <a:extLst>
              <a:ext uri="{FF2B5EF4-FFF2-40B4-BE49-F238E27FC236}">
                <a16:creationId xmlns:a16="http://schemas.microsoft.com/office/drawing/2014/main" id="{240E6226-F84A-5475-055B-ADE93C881BBC}"/>
              </a:ext>
            </a:extLst>
          </p:cNvPr>
          <p:cNvSpPr>
            <a:spLocks noGrp="1"/>
          </p:cNvSpPr>
          <p:nvPr>
            <p:ph type="body" idx="1" hasCustomPrompt="1"/>
          </p:nvPr>
        </p:nvSpPr>
        <p:spPr>
          <a:xfrm>
            <a:off x="839787" y="3187287"/>
            <a:ext cx="5157787" cy="434228"/>
          </a:xfrm>
        </p:spPr>
        <p:txBody>
          <a:bodyPr anchor="ctr">
            <a:noAutofit/>
          </a:bodyPr>
          <a:lstStyle>
            <a:lvl1pPr marL="0" indent="0">
              <a:buNone/>
              <a:defRPr sz="2400" b="0" i="0">
                <a:latin typeface="AvenirNext LT Pro Regular" panose="020B0504020202020204" pitchFamily="34"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Underrubrik</a:t>
            </a:r>
          </a:p>
        </p:txBody>
      </p:sp>
      <p:sp>
        <p:nvSpPr>
          <p:cNvPr id="4" name="Platshållare för innehåll 3">
            <a:extLst>
              <a:ext uri="{FF2B5EF4-FFF2-40B4-BE49-F238E27FC236}">
                <a16:creationId xmlns:a16="http://schemas.microsoft.com/office/drawing/2014/main" id="{23C54E97-E763-5645-7922-2BB02727C456}"/>
              </a:ext>
            </a:extLst>
          </p:cNvPr>
          <p:cNvSpPr>
            <a:spLocks noGrp="1"/>
          </p:cNvSpPr>
          <p:nvPr>
            <p:ph sz="half" idx="2" hasCustomPrompt="1"/>
          </p:nvPr>
        </p:nvSpPr>
        <p:spPr>
          <a:xfrm>
            <a:off x="838199" y="3685435"/>
            <a:ext cx="5157787" cy="2623157"/>
          </a:xfrm>
        </p:spPr>
        <p:txBody>
          <a:bodyPr vert="horz" lIns="91440" tIns="45720" rIns="91440" bIns="45720" rtlCol="0">
            <a:noAutofit/>
          </a:bodyPr>
          <a:lstStyle>
            <a:lvl1pPr>
              <a:defRPr lang="sv-SE" sz="2200"/>
            </a:lvl1pPr>
          </a:lstStyle>
          <a:p>
            <a:pPr marL="228600" lvl="0" indent="-228600"/>
            <a:r>
              <a:rPr lang="sv-SE" dirty="0"/>
              <a:t>Punkt</a:t>
            </a:r>
          </a:p>
        </p:txBody>
      </p:sp>
      <p:sp>
        <p:nvSpPr>
          <p:cNvPr id="5" name="Platshållare för text 4">
            <a:extLst>
              <a:ext uri="{FF2B5EF4-FFF2-40B4-BE49-F238E27FC236}">
                <a16:creationId xmlns:a16="http://schemas.microsoft.com/office/drawing/2014/main" id="{C59457F5-0317-53E5-88C0-332642591F37}"/>
              </a:ext>
            </a:extLst>
          </p:cNvPr>
          <p:cNvSpPr>
            <a:spLocks noGrp="1"/>
          </p:cNvSpPr>
          <p:nvPr>
            <p:ph type="body" sz="quarter" idx="3" hasCustomPrompt="1"/>
          </p:nvPr>
        </p:nvSpPr>
        <p:spPr>
          <a:xfrm>
            <a:off x="6172199" y="3187285"/>
            <a:ext cx="5183188" cy="434229"/>
          </a:xfrm>
        </p:spPr>
        <p:txBody>
          <a:bodyPr anchor="ctr">
            <a:noAutofit/>
          </a:bodyPr>
          <a:lstStyle>
            <a:lvl1pPr marL="0" indent="0">
              <a:buNone/>
              <a:defRPr sz="2400" b="0" i="0">
                <a:latin typeface="AvenirNext LT Pro Regular" panose="020B0504020202020204" pitchFamily="34"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Underrubrik</a:t>
            </a:r>
          </a:p>
        </p:txBody>
      </p:sp>
      <p:sp>
        <p:nvSpPr>
          <p:cNvPr id="6" name="Platshållare för innehåll 5">
            <a:extLst>
              <a:ext uri="{FF2B5EF4-FFF2-40B4-BE49-F238E27FC236}">
                <a16:creationId xmlns:a16="http://schemas.microsoft.com/office/drawing/2014/main" id="{3136394C-F88B-388F-7B44-9D3864B4F25F}"/>
              </a:ext>
            </a:extLst>
          </p:cNvPr>
          <p:cNvSpPr>
            <a:spLocks noGrp="1"/>
          </p:cNvSpPr>
          <p:nvPr>
            <p:ph sz="quarter" idx="4" hasCustomPrompt="1"/>
          </p:nvPr>
        </p:nvSpPr>
        <p:spPr>
          <a:xfrm>
            <a:off x="6172199" y="3685433"/>
            <a:ext cx="5183188" cy="2623157"/>
          </a:xfrm>
        </p:spPr>
        <p:txBody>
          <a:bodyPr vert="horz" lIns="91440" tIns="45720" rIns="91440" bIns="45720" rtlCol="0">
            <a:noAutofit/>
          </a:bodyPr>
          <a:lstStyle>
            <a:lvl1pPr>
              <a:defRPr lang="sv-SE" sz="2200"/>
            </a:lvl1pPr>
          </a:lstStyle>
          <a:p>
            <a:pPr marL="228600" lvl="0" indent="-228600"/>
            <a:r>
              <a:rPr lang="sv-SE" dirty="0"/>
              <a:t>Punkt</a:t>
            </a:r>
          </a:p>
        </p:txBody>
      </p:sp>
      <p:sp>
        <p:nvSpPr>
          <p:cNvPr id="7" name="Platshållare för datum 6">
            <a:extLst>
              <a:ext uri="{FF2B5EF4-FFF2-40B4-BE49-F238E27FC236}">
                <a16:creationId xmlns:a16="http://schemas.microsoft.com/office/drawing/2014/main" id="{5FBEBD62-6F09-D6F3-BAA0-C3C1499B6B6E}"/>
              </a:ext>
              <a:ext uri="{C183D7F6-B498-43B3-948B-1728B52AA6E4}">
                <adec:decorative xmlns:adec="http://schemas.microsoft.com/office/drawing/2017/decorative" val="1"/>
              </a:ext>
            </a:extLst>
          </p:cNvPr>
          <p:cNvSpPr>
            <a:spLocks noGrp="1"/>
          </p:cNvSpPr>
          <p:nvPr>
            <p:ph type="dt" sz="half" idx="10"/>
          </p:nvPr>
        </p:nvSpPr>
        <p:spPr/>
        <p:txBody>
          <a:bodyPr>
            <a:noAutofit/>
          </a:bodyPr>
          <a:lstStyle/>
          <a:p>
            <a:fld id="{7F208342-5794-471C-9928-C29A6B39020D}" type="datetime1">
              <a:rPr lang="sv-SE" smtClean="0"/>
              <a:t>2026-03-11</a:t>
            </a:fld>
            <a:endParaRPr lang="sv-SE"/>
          </a:p>
        </p:txBody>
      </p:sp>
      <p:sp>
        <p:nvSpPr>
          <p:cNvPr id="8" name="Platshållare för sidfot 7">
            <a:extLst>
              <a:ext uri="{FF2B5EF4-FFF2-40B4-BE49-F238E27FC236}">
                <a16:creationId xmlns:a16="http://schemas.microsoft.com/office/drawing/2014/main" id="{63B9F0E4-33BA-36C9-94D4-F1833BC60241}"/>
              </a:ext>
              <a:ext uri="{C183D7F6-B498-43B3-948B-1728B52AA6E4}">
                <adec:decorative xmlns:adec="http://schemas.microsoft.com/office/drawing/2017/decorative" val="1"/>
              </a:ext>
            </a:extLst>
          </p:cNvPr>
          <p:cNvSpPr>
            <a:spLocks noGrp="1"/>
          </p:cNvSpPr>
          <p:nvPr>
            <p:ph type="ftr" sz="quarter" idx="11"/>
          </p:nvPr>
        </p:nvSpPr>
        <p:spPr/>
        <p:txBody>
          <a:bodyPr>
            <a:noAutofit/>
          </a:bodyPr>
          <a:lstStyle/>
          <a:p>
            <a:r>
              <a:rPr lang="sv-SE"/>
              <a:t>Sidfottext</a:t>
            </a:r>
          </a:p>
        </p:txBody>
      </p:sp>
      <p:sp>
        <p:nvSpPr>
          <p:cNvPr id="9" name="Platshållare för bildnummer 8">
            <a:extLst>
              <a:ext uri="{FF2B5EF4-FFF2-40B4-BE49-F238E27FC236}">
                <a16:creationId xmlns:a16="http://schemas.microsoft.com/office/drawing/2014/main" id="{1DBD612E-E8DF-683B-2AEF-25FD3D2B7C96}"/>
              </a:ext>
              <a:ext uri="{C183D7F6-B498-43B3-948B-1728B52AA6E4}">
                <adec:decorative xmlns:adec="http://schemas.microsoft.com/office/drawing/2017/decorative" val="1"/>
              </a:ext>
            </a:extLst>
          </p:cNvPr>
          <p:cNvSpPr>
            <a:spLocks noGrp="1"/>
          </p:cNvSpPr>
          <p:nvPr>
            <p:ph type="sldNum" sz="quarter" idx="12"/>
          </p:nvPr>
        </p:nvSpPr>
        <p:spPr/>
        <p:txBody>
          <a:bodyPr>
            <a:noAutofit/>
          </a:bodyPr>
          <a:lstStyle/>
          <a:p>
            <a:fld id="{0EA8761A-F05C-4F01-AE76-2EF79F772060}" type="slidenum">
              <a:rPr lang="sv-SE" smtClean="0"/>
              <a:t>‹#›</a:t>
            </a:fld>
            <a:endParaRPr lang="sv-SE"/>
          </a:p>
        </p:txBody>
      </p:sp>
    </p:spTree>
    <p:extLst>
      <p:ext uri="{BB962C8B-B14F-4D97-AF65-F5344CB8AC3E}">
        <p14:creationId xmlns:p14="http://schemas.microsoft.com/office/powerpoint/2010/main" val="185202603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Rubrik">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A06F26-AA62-DC77-6D81-51E1E37756EC}"/>
              </a:ext>
            </a:extLst>
          </p:cNvPr>
          <p:cNvSpPr>
            <a:spLocks noGrp="1"/>
          </p:cNvSpPr>
          <p:nvPr>
            <p:ph type="title" hasCustomPrompt="1"/>
          </p:nvPr>
        </p:nvSpPr>
        <p:spPr>
          <a:xfrm>
            <a:off x="839788" y="1790006"/>
            <a:ext cx="4947401" cy="1325563"/>
          </a:xfrm>
        </p:spPr>
        <p:txBody>
          <a:bodyPr anchor="t">
            <a:noAutofit/>
          </a:bodyPr>
          <a:lstStyle>
            <a:lvl1pPr>
              <a:defRPr sz="4000">
                <a:solidFill>
                  <a:schemeClr val="tx1"/>
                </a:solidFill>
              </a:defRPr>
            </a:lvl1pPr>
          </a:lstStyle>
          <a:p>
            <a:r>
              <a:rPr lang="sv-SE" dirty="0"/>
              <a:t>Rubrik</a:t>
            </a:r>
          </a:p>
        </p:txBody>
      </p:sp>
      <p:sp>
        <p:nvSpPr>
          <p:cNvPr id="3" name="Platshållare för datum 2">
            <a:extLst>
              <a:ext uri="{FF2B5EF4-FFF2-40B4-BE49-F238E27FC236}">
                <a16:creationId xmlns:a16="http://schemas.microsoft.com/office/drawing/2014/main" id="{0EACEB5A-C13E-77A7-81F0-AF722F507B3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21EE4F49-EC76-4C2C-9B73-2EBF0DD89402}" type="datetime1">
              <a:rPr lang="sv-SE" smtClean="0"/>
              <a:pPr/>
              <a:t>2026-03-11</a:t>
            </a:fld>
            <a:endParaRPr lang="sv-SE"/>
          </a:p>
        </p:txBody>
      </p:sp>
      <p:sp>
        <p:nvSpPr>
          <p:cNvPr id="4" name="Platshållare för sidfot 3">
            <a:extLst>
              <a:ext uri="{FF2B5EF4-FFF2-40B4-BE49-F238E27FC236}">
                <a16:creationId xmlns:a16="http://schemas.microsoft.com/office/drawing/2014/main" id="{D9B4CC4B-BBBA-B3E1-B5BE-4336E1BC7D11}"/>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5" name="Platshållare för bildnummer 4">
            <a:extLst>
              <a:ext uri="{FF2B5EF4-FFF2-40B4-BE49-F238E27FC236}">
                <a16:creationId xmlns:a16="http://schemas.microsoft.com/office/drawing/2014/main" id="{687755E0-6C68-55E2-93B7-3C2332903D09}"/>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6783533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Rubrik och mycket text">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tx1"/>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marL="0" indent="0">
              <a:buNone/>
              <a:defRPr lang="sv-SE" sz="1800"/>
            </a:lvl1pPr>
          </a:lstStyle>
          <a:p>
            <a:pPr marL="228600" lvl="0" indent="-228600"/>
            <a:r>
              <a:rPr lang="sv-SE" dirty="0"/>
              <a:t>Text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marL="0" indent="0">
              <a:buNone/>
              <a:defRPr lang="sv-SE" sz="1800"/>
            </a:lvl1pPr>
          </a:lstStyle>
          <a:p>
            <a:pPr marL="228600" lvl="0" indent="-228600"/>
            <a:r>
              <a:rPr lang="sv-SE" dirty="0"/>
              <a:t>Text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1"/>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1"/>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1"/>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23100948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type="title" preserve="1">
  <p:cSld name="Rubrikbild 1 - rosa">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9" y="2685826"/>
            <a:ext cx="10502154" cy="2145418"/>
          </a:xfrm>
        </p:spPr>
        <p:txBody>
          <a:bodyPr anchor="b">
            <a:noAutofit/>
          </a:bodyPr>
          <a:lstStyle>
            <a:lvl1pPr algn="l">
              <a:lnSpc>
                <a:spcPct val="90000"/>
              </a:lnSpc>
              <a:defRPr sz="7200">
                <a:solidFill>
                  <a:schemeClr val="accent3"/>
                </a:solidFill>
              </a:defRPr>
            </a:lvl1pPr>
          </a:lstStyle>
          <a:p>
            <a:r>
              <a:rPr lang="sv-SE" dirty="0"/>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896196"/>
            <a:ext cx="10502154" cy="1065333"/>
          </a:xfrm>
        </p:spPr>
        <p:txBody>
          <a:bodyPr>
            <a:noAutofit/>
          </a:bodyPr>
          <a:lstStyle>
            <a:lvl1pPr marL="0" indent="0" algn="l">
              <a:buNone/>
              <a:defRPr sz="2400" b="0" i="0">
                <a:solidFill>
                  <a:schemeClr val="accent3"/>
                </a:solidFill>
                <a:latin typeface="AvenirNext LT Pro Regular" panose="020B0504020202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accent3"/>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dirty="0"/>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
        <p:nvSpPr>
          <p:cNvPr id="9" name="Rektangel 8">
            <a:extLst>
              <a:ext uri="{FF2B5EF4-FFF2-40B4-BE49-F238E27FC236}">
                <a16:creationId xmlns:a16="http://schemas.microsoft.com/office/drawing/2014/main" id="{71DCAE3A-3628-AA66-EE6F-ACBB01D59A31}"/>
              </a:ext>
            </a:extLst>
          </p:cNvPr>
          <p:cNvSpPr/>
          <p:nvPr userDrawn="1"/>
        </p:nvSpPr>
        <p:spPr>
          <a:xfrm>
            <a:off x="407892" y="311234"/>
            <a:ext cx="430307" cy="547200"/>
          </a:xfrm>
          <a:prstGeom prst="rect">
            <a:avLst/>
          </a:prstGeom>
          <a:solidFill>
            <a:srgbClr val="FFEB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11" name="Bildobjekt 10">
            <a:extLst>
              <a:ext uri="{FF2B5EF4-FFF2-40B4-BE49-F238E27FC236}">
                <a16:creationId xmlns:a16="http://schemas.microsoft.com/office/drawing/2014/main" id="{E0A9DF07-650B-EA03-2AC8-F9788F6C70CD}"/>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r="67421"/>
          <a:stretch/>
        </p:blipFill>
        <p:spPr>
          <a:xfrm>
            <a:off x="407892" y="311234"/>
            <a:ext cx="430307" cy="547200"/>
          </a:xfrm>
          <a:prstGeom prst="rect">
            <a:avLst/>
          </a:prstGeom>
        </p:spPr>
      </p:pic>
    </p:spTree>
    <p:extLst>
      <p:ext uri="{BB962C8B-B14F-4D97-AF65-F5344CB8AC3E}">
        <p14:creationId xmlns:p14="http://schemas.microsoft.com/office/powerpoint/2010/main" val="268001963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Avsnittsrubrik 1 - rosa">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2759417"/>
            <a:ext cx="9557084" cy="1368000"/>
          </a:xfrm>
        </p:spPr>
        <p:txBody>
          <a:bodyPr anchor="b">
            <a:noAutofit/>
          </a:bodyPr>
          <a:lstStyle>
            <a:lvl1pPr>
              <a:defRPr sz="5600">
                <a:solidFill>
                  <a:schemeClr val="accent3"/>
                </a:solidFill>
              </a:defRPr>
            </a:lvl1pPr>
          </a:lstStyle>
          <a:p>
            <a:r>
              <a:rPr lang="sv-SE" dirty="0"/>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9562862" cy="924768"/>
          </a:xfrm>
        </p:spPr>
        <p:txBody>
          <a:bodyPr>
            <a:noAutofit/>
          </a:bodyPr>
          <a:lstStyle>
            <a:lvl1pPr marL="0" indent="0">
              <a:buNone/>
              <a:defRPr sz="2400" b="0" i="0">
                <a:solidFill>
                  <a:schemeClr val="accent3"/>
                </a:solidFill>
                <a:latin typeface="AvenirNext LT Pro Regular" panose="020B0504020202020204"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6E9020EF-984C-486A-898E-1ED7325E1C64}" type="datetime1">
              <a:rPr lang="sv-SE" smtClean="0"/>
              <a:pPr/>
              <a:t>2026-03-11</a:t>
            </a:fld>
            <a:endParaRPr lang="sv-SE"/>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
        <p:nvSpPr>
          <p:cNvPr id="7" name="Rektangel 6">
            <a:extLst>
              <a:ext uri="{FF2B5EF4-FFF2-40B4-BE49-F238E27FC236}">
                <a16:creationId xmlns:a16="http://schemas.microsoft.com/office/drawing/2014/main" id="{E02A5F06-A57A-2368-EC74-BCE598B2B4DF}"/>
              </a:ext>
            </a:extLst>
          </p:cNvPr>
          <p:cNvSpPr/>
          <p:nvPr userDrawn="1"/>
        </p:nvSpPr>
        <p:spPr>
          <a:xfrm>
            <a:off x="407892" y="311234"/>
            <a:ext cx="430307" cy="547200"/>
          </a:xfrm>
          <a:prstGeom prst="rect">
            <a:avLst/>
          </a:prstGeom>
          <a:solidFill>
            <a:srgbClr val="FFEB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8" name="Bildobjekt 7">
            <a:extLst>
              <a:ext uri="{FF2B5EF4-FFF2-40B4-BE49-F238E27FC236}">
                <a16:creationId xmlns:a16="http://schemas.microsoft.com/office/drawing/2014/main" id="{DB6F0DDD-E13C-73A1-C740-024489736CA0}"/>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r="67421"/>
          <a:stretch/>
        </p:blipFill>
        <p:spPr>
          <a:xfrm>
            <a:off x="407892" y="311234"/>
            <a:ext cx="430307" cy="547200"/>
          </a:xfrm>
          <a:prstGeom prst="rect">
            <a:avLst/>
          </a:prstGeom>
        </p:spPr>
      </p:pic>
    </p:spTree>
    <p:extLst>
      <p:ext uri="{BB962C8B-B14F-4D97-AF65-F5344CB8AC3E}">
        <p14:creationId xmlns:p14="http://schemas.microsoft.com/office/powerpoint/2010/main" val="10460743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Rubrik och innehåll - rosa">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6B7ECA-1D98-5941-0D9F-78A0DEE61274}"/>
              </a:ext>
            </a:extLst>
          </p:cNvPr>
          <p:cNvSpPr>
            <a:spLocks noGrp="1"/>
          </p:cNvSpPr>
          <p:nvPr>
            <p:ph type="title" hasCustomPrompt="1"/>
          </p:nvPr>
        </p:nvSpPr>
        <p:spPr>
          <a:xfrm>
            <a:off x="839788" y="1878439"/>
            <a:ext cx="7313612" cy="1237130"/>
          </a:xfrm>
        </p:spPr>
        <p:txBody>
          <a:bodyPr anchor="b">
            <a:noAutofit/>
          </a:bodyPr>
          <a:lstStyle>
            <a:lvl1pPr>
              <a:defRPr sz="4000">
                <a:solidFill>
                  <a:schemeClr val="accent3"/>
                </a:solidFill>
              </a:defRPr>
            </a:lvl1pPr>
          </a:lstStyle>
          <a:p>
            <a:r>
              <a:rPr lang="sv-SE" dirty="0"/>
              <a:t>Rubrik</a:t>
            </a:r>
          </a:p>
        </p:txBody>
      </p:sp>
      <p:sp>
        <p:nvSpPr>
          <p:cNvPr id="3" name="Platshållare för innehåll 2">
            <a:extLst>
              <a:ext uri="{FF2B5EF4-FFF2-40B4-BE49-F238E27FC236}">
                <a16:creationId xmlns:a16="http://schemas.microsoft.com/office/drawing/2014/main" id="{FA403C0F-160C-B65B-3871-2ACB32EB2886}"/>
              </a:ext>
            </a:extLst>
          </p:cNvPr>
          <p:cNvSpPr>
            <a:spLocks noGrp="1"/>
          </p:cNvSpPr>
          <p:nvPr>
            <p:ph idx="1" hasCustomPrompt="1"/>
          </p:nvPr>
        </p:nvSpPr>
        <p:spPr>
          <a:xfrm>
            <a:off x="839787" y="3187285"/>
            <a:ext cx="7313612" cy="3113623"/>
          </a:xfrm>
        </p:spPr>
        <p:txBody>
          <a:bodyPr vert="horz" lIns="91440" tIns="45720" rIns="91440" bIns="45720" rtlCol="0">
            <a:noAutofit/>
          </a:bodyPr>
          <a:lstStyle>
            <a:lvl1pPr>
              <a:defRPr lang="sv-SE" sz="2200">
                <a:solidFill>
                  <a:schemeClr val="accent3"/>
                </a:solidFill>
              </a:defRPr>
            </a:lvl1pPr>
          </a:lstStyle>
          <a:p>
            <a:pPr marL="228600" lvl="0" indent="-228600"/>
            <a:r>
              <a:rPr lang="sv-SE"/>
              <a:t>Punkt</a:t>
            </a:r>
          </a:p>
          <a:p>
            <a:pPr marL="228600" lvl="0" indent="-228600"/>
            <a:r>
              <a:rPr lang="sv-SE"/>
              <a:t>Punkt</a:t>
            </a:r>
          </a:p>
          <a:p>
            <a:pPr marL="228600" lvl="0" indent="-228600"/>
            <a:r>
              <a:rPr lang="sv-SE"/>
              <a:t>Punkt</a:t>
            </a:r>
          </a:p>
        </p:txBody>
      </p:sp>
      <p:sp>
        <p:nvSpPr>
          <p:cNvPr id="4" name="Platshållare för datum 3">
            <a:extLst>
              <a:ext uri="{FF2B5EF4-FFF2-40B4-BE49-F238E27FC236}">
                <a16:creationId xmlns:a16="http://schemas.microsoft.com/office/drawing/2014/main" id="{C7F3B261-C52E-8B45-0008-0B077F1D4BA2}"/>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141E8FB7-B1A9-4218-A760-3AA9472286D6}" type="datetime1">
              <a:rPr lang="sv-SE" smtClean="0"/>
              <a:pPr/>
              <a:t>2026-03-11</a:t>
            </a:fld>
            <a:endParaRPr lang="sv-SE" dirty="0"/>
          </a:p>
        </p:txBody>
      </p:sp>
      <p:sp>
        <p:nvSpPr>
          <p:cNvPr id="5" name="Platshållare för sidfot 4">
            <a:extLst>
              <a:ext uri="{FF2B5EF4-FFF2-40B4-BE49-F238E27FC236}">
                <a16:creationId xmlns:a16="http://schemas.microsoft.com/office/drawing/2014/main" id="{8388B7B5-EF69-3921-497E-15058B57C789}"/>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6" name="Platshållare för bildnummer 5">
            <a:extLst>
              <a:ext uri="{FF2B5EF4-FFF2-40B4-BE49-F238E27FC236}">
                <a16:creationId xmlns:a16="http://schemas.microsoft.com/office/drawing/2014/main" id="{CA6B7F78-AA47-C9DF-0094-9C1331DD59C0}"/>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
        <p:nvSpPr>
          <p:cNvPr id="7" name="Rektangel 6">
            <a:extLst>
              <a:ext uri="{FF2B5EF4-FFF2-40B4-BE49-F238E27FC236}">
                <a16:creationId xmlns:a16="http://schemas.microsoft.com/office/drawing/2014/main" id="{16D812B9-F6A9-571C-D1A1-7D9617D65E8F}"/>
              </a:ext>
            </a:extLst>
          </p:cNvPr>
          <p:cNvSpPr/>
          <p:nvPr userDrawn="1"/>
        </p:nvSpPr>
        <p:spPr>
          <a:xfrm>
            <a:off x="407892" y="311234"/>
            <a:ext cx="430307" cy="547200"/>
          </a:xfrm>
          <a:prstGeom prst="rect">
            <a:avLst/>
          </a:prstGeom>
          <a:solidFill>
            <a:srgbClr val="FFEB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8" name="Bildobjekt 7">
            <a:extLst>
              <a:ext uri="{FF2B5EF4-FFF2-40B4-BE49-F238E27FC236}">
                <a16:creationId xmlns:a16="http://schemas.microsoft.com/office/drawing/2014/main" id="{95D3BEF7-130A-3CB2-523D-66CDDAC96288}"/>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r="67421"/>
          <a:stretch/>
        </p:blipFill>
        <p:spPr>
          <a:xfrm>
            <a:off x="407892" y="311234"/>
            <a:ext cx="430307" cy="547200"/>
          </a:xfrm>
          <a:prstGeom prst="rect">
            <a:avLst/>
          </a:prstGeom>
        </p:spPr>
      </p:pic>
    </p:spTree>
    <p:extLst>
      <p:ext uri="{BB962C8B-B14F-4D97-AF65-F5344CB8AC3E}">
        <p14:creationId xmlns:p14="http://schemas.microsoft.com/office/powerpoint/2010/main" val="171005058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Rubrik och två delar - rosa">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accent3"/>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a:defRPr lang="sv-SE" sz="2200">
                <a:solidFill>
                  <a:schemeClr val="accent3"/>
                </a:solidFill>
              </a:defRPr>
            </a:lvl1pPr>
          </a:lstStyle>
          <a:p>
            <a:pPr marL="228600" lvl="0" indent="-228600"/>
            <a:r>
              <a:rPr lang="sv-SE" dirty="0"/>
              <a:t>Punkt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a:defRPr lang="sv-SE" sz="2200">
                <a:solidFill>
                  <a:schemeClr val="accent3"/>
                </a:solidFill>
              </a:defRPr>
            </a:lvl1pPr>
          </a:lstStyle>
          <a:p>
            <a:pPr marL="228600" lvl="0" indent="-228600"/>
            <a:r>
              <a:rPr lang="sv-SE"/>
              <a:t>Punkt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3"/>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3"/>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3"/>
                </a:solidFill>
              </a:defRPr>
            </a:lvl1pPr>
          </a:lstStyle>
          <a:p>
            <a:fld id="{0EA8761A-F05C-4F01-AE76-2EF79F772060}" type="slidenum">
              <a:rPr lang="sv-SE" smtClean="0"/>
              <a:pPr/>
              <a:t>‹#›</a:t>
            </a:fld>
            <a:endParaRPr lang="sv-SE"/>
          </a:p>
        </p:txBody>
      </p:sp>
      <p:sp>
        <p:nvSpPr>
          <p:cNvPr id="8" name="Rektangel 7">
            <a:extLst>
              <a:ext uri="{FF2B5EF4-FFF2-40B4-BE49-F238E27FC236}">
                <a16:creationId xmlns:a16="http://schemas.microsoft.com/office/drawing/2014/main" id="{8E75080E-8CC5-BCE8-E07D-BCE231AD17CE}"/>
              </a:ext>
            </a:extLst>
          </p:cNvPr>
          <p:cNvSpPr/>
          <p:nvPr userDrawn="1"/>
        </p:nvSpPr>
        <p:spPr>
          <a:xfrm>
            <a:off x="407892" y="311234"/>
            <a:ext cx="430307" cy="547200"/>
          </a:xfrm>
          <a:prstGeom prst="rect">
            <a:avLst/>
          </a:prstGeom>
          <a:solidFill>
            <a:srgbClr val="FFEB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DC08BD5B-DB82-C368-6D6C-E2CBFC0B615A}"/>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r="67421"/>
          <a:stretch/>
        </p:blipFill>
        <p:spPr>
          <a:xfrm>
            <a:off x="407892" y="311234"/>
            <a:ext cx="430307" cy="547200"/>
          </a:xfrm>
          <a:prstGeom prst="rect">
            <a:avLst/>
          </a:prstGeom>
        </p:spPr>
      </p:pic>
    </p:spTree>
    <p:extLst>
      <p:ext uri="{BB962C8B-B14F-4D97-AF65-F5344CB8AC3E}">
        <p14:creationId xmlns:p14="http://schemas.microsoft.com/office/powerpoint/2010/main" val="115931427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och utfallande bild">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2496677"/>
            <a:ext cx="4860396" cy="1237130"/>
          </a:xfrm>
        </p:spPr>
        <p:txBody>
          <a:bodyPr anchor="t">
            <a:noAutofit/>
          </a:bodyPr>
          <a:lstStyle>
            <a:lvl1pPr>
              <a:defRPr sz="5600">
                <a:solidFill>
                  <a:schemeClr val="accent5"/>
                </a:solidFill>
              </a:defRPr>
            </a:lvl1pPr>
          </a:lstStyle>
          <a:p>
            <a:r>
              <a:rPr lang="sv-SE" dirty="0"/>
              <a:t>Rubrik</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0"/>
            <a:ext cx="6096000" cy="6858000"/>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5D05FCD3-3492-4FFB-A5C1-DA3BA36D4976}"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90323841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Rubrik, underrubrik och två delar - rosa">
    <p:bg>
      <p:bgPr>
        <a:solidFill>
          <a:srgbClr val="FFEBE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D3A2D-C3B8-62B8-AF1E-AD8EC831B9E5}"/>
              </a:ext>
            </a:extLst>
          </p:cNvPr>
          <p:cNvSpPr>
            <a:spLocks noGrp="1"/>
          </p:cNvSpPr>
          <p:nvPr>
            <p:ph type="title" hasCustomPrompt="1"/>
          </p:nvPr>
        </p:nvSpPr>
        <p:spPr>
          <a:xfrm>
            <a:off x="839788" y="2395569"/>
            <a:ext cx="10517188" cy="720000"/>
          </a:xfrm>
        </p:spPr>
        <p:txBody>
          <a:bodyPr anchor="b">
            <a:noAutofit/>
          </a:bodyPr>
          <a:lstStyle>
            <a:lvl1pPr>
              <a:defRPr sz="4000">
                <a:solidFill>
                  <a:schemeClr val="accent3"/>
                </a:solidFill>
              </a:defRPr>
            </a:lvl1pPr>
          </a:lstStyle>
          <a:p>
            <a:r>
              <a:rPr lang="sv-SE" dirty="0"/>
              <a:t>Rubrik</a:t>
            </a:r>
          </a:p>
        </p:txBody>
      </p:sp>
      <p:sp>
        <p:nvSpPr>
          <p:cNvPr id="3" name="Platshållare för text 2">
            <a:extLst>
              <a:ext uri="{FF2B5EF4-FFF2-40B4-BE49-F238E27FC236}">
                <a16:creationId xmlns:a16="http://schemas.microsoft.com/office/drawing/2014/main" id="{240E6226-F84A-5475-055B-ADE93C881BBC}"/>
              </a:ext>
            </a:extLst>
          </p:cNvPr>
          <p:cNvSpPr>
            <a:spLocks noGrp="1"/>
          </p:cNvSpPr>
          <p:nvPr>
            <p:ph type="body" idx="1" hasCustomPrompt="1"/>
          </p:nvPr>
        </p:nvSpPr>
        <p:spPr>
          <a:xfrm>
            <a:off x="839787" y="3187287"/>
            <a:ext cx="5157787" cy="434228"/>
          </a:xfrm>
        </p:spPr>
        <p:txBody>
          <a:bodyPr anchor="ctr">
            <a:noAutofit/>
          </a:bodyPr>
          <a:lstStyle>
            <a:lvl1pPr marL="0" indent="0">
              <a:buNone/>
              <a:defRPr sz="2400" b="0" i="0">
                <a:solidFill>
                  <a:schemeClr val="accent3"/>
                </a:solidFill>
                <a:latin typeface="AvenirNext LT Pro Regular" panose="020B0504020202020204" pitchFamily="34"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Underrubrik</a:t>
            </a:r>
          </a:p>
        </p:txBody>
      </p:sp>
      <p:sp>
        <p:nvSpPr>
          <p:cNvPr id="4" name="Platshållare för innehåll 3">
            <a:extLst>
              <a:ext uri="{FF2B5EF4-FFF2-40B4-BE49-F238E27FC236}">
                <a16:creationId xmlns:a16="http://schemas.microsoft.com/office/drawing/2014/main" id="{23C54E97-E763-5645-7922-2BB02727C456}"/>
              </a:ext>
            </a:extLst>
          </p:cNvPr>
          <p:cNvSpPr>
            <a:spLocks noGrp="1"/>
          </p:cNvSpPr>
          <p:nvPr>
            <p:ph sz="half" idx="2" hasCustomPrompt="1"/>
          </p:nvPr>
        </p:nvSpPr>
        <p:spPr>
          <a:xfrm>
            <a:off x="838199" y="3685435"/>
            <a:ext cx="5157787" cy="2623157"/>
          </a:xfrm>
        </p:spPr>
        <p:txBody>
          <a:bodyPr vert="horz" lIns="91440" tIns="45720" rIns="91440" bIns="45720" rtlCol="0">
            <a:noAutofit/>
          </a:bodyPr>
          <a:lstStyle>
            <a:lvl1pPr>
              <a:defRPr lang="sv-SE" sz="2200">
                <a:solidFill>
                  <a:schemeClr val="accent3"/>
                </a:solidFill>
              </a:defRPr>
            </a:lvl1pPr>
          </a:lstStyle>
          <a:p>
            <a:pPr marL="228600" lvl="0" indent="-228600"/>
            <a:r>
              <a:rPr lang="sv-SE" dirty="0"/>
              <a:t>Punkt</a:t>
            </a:r>
          </a:p>
        </p:txBody>
      </p:sp>
      <p:sp>
        <p:nvSpPr>
          <p:cNvPr id="5" name="Platshållare för text 4">
            <a:extLst>
              <a:ext uri="{FF2B5EF4-FFF2-40B4-BE49-F238E27FC236}">
                <a16:creationId xmlns:a16="http://schemas.microsoft.com/office/drawing/2014/main" id="{C59457F5-0317-53E5-88C0-332642591F37}"/>
              </a:ext>
            </a:extLst>
          </p:cNvPr>
          <p:cNvSpPr>
            <a:spLocks noGrp="1"/>
          </p:cNvSpPr>
          <p:nvPr>
            <p:ph type="body" sz="quarter" idx="3" hasCustomPrompt="1"/>
          </p:nvPr>
        </p:nvSpPr>
        <p:spPr>
          <a:xfrm>
            <a:off x="6172199" y="3187285"/>
            <a:ext cx="5183188" cy="434229"/>
          </a:xfrm>
        </p:spPr>
        <p:txBody>
          <a:bodyPr anchor="ctr">
            <a:noAutofit/>
          </a:bodyPr>
          <a:lstStyle>
            <a:lvl1pPr marL="0" indent="0">
              <a:buNone/>
              <a:defRPr sz="2400" b="0" i="0">
                <a:solidFill>
                  <a:schemeClr val="accent3"/>
                </a:solidFill>
                <a:latin typeface="AvenirNext LT Pro Regular" panose="020B0504020202020204" pitchFamily="34"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Underrubrik</a:t>
            </a:r>
          </a:p>
        </p:txBody>
      </p:sp>
      <p:sp>
        <p:nvSpPr>
          <p:cNvPr id="6" name="Platshållare för innehåll 5">
            <a:extLst>
              <a:ext uri="{FF2B5EF4-FFF2-40B4-BE49-F238E27FC236}">
                <a16:creationId xmlns:a16="http://schemas.microsoft.com/office/drawing/2014/main" id="{3136394C-F88B-388F-7B44-9D3864B4F25F}"/>
              </a:ext>
            </a:extLst>
          </p:cNvPr>
          <p:cNvSpPr>
            <a:spLocks noGrp="1"/>
          </p:cNvSpPr>
          <p:nvPr>
            <p:ph sz="quarter" idx="4" hasCustomPrompt="1"/>
          </p:nvPr>
        </p:nvSpPr>
        <p:spPr>
          <a:xfrm>
            <a:off x="6172199" y="3685433"/>
            <a:ext cx="5183188" cy="2623157"/>
          </a:xfrm>
        </p:spPr>
        <p:txBody>
          <a:bodyPr vert="horz" lIns="91440" tIns="45720" rIns="91440" bIns="45720" rtlCol="0">
            <a:noAutofit/>
          </a:bodyPr>
          <a:lstStyle>
            <a:lvl1pPr>
              <a:defRPr lang="sv-SE" sz="2200">
                <a:solidFill>
                  <a:schemeClr val="accent3"/>
                </a:solidFill>
              </a:defRPr>
            </a:lvl1pPr>
          </a:lstStyle>
          <a:p>
            <a:pPr marL="228600" lvl="0" indent="-228600"/>
            <a:r>
              <a:rPr lang="sv-SE"/>
              <a:t>Punkt</a:t>
            </a:r>
          </a:p>
        </p:txBody>
      </p:sp>
      <p:sp>
        <p:nvSpPr>
          <p:cNvPr id="7" name="Platshållare för datum 6">
            <a:extLst>
              <a:ext uri="{FF2B5EF4-FFF2-40B4-BE49-F238E27FC236}">
                <a16:creationId xmlns:a16="http://schemas.microsoft.com/office/drawing/2014/main" id="{5FBEBD62-6F09-D6F3-BAA0-C3C1499B6B6E}"/>
              </a:ext>
              <a:ext uri="{C183D7F6-B498-43B3-948B-1728B52AA6E4}">
                <adec:decorative xmlns:adec="http://schemas.microsoft.com/office/drawing/2017/decorative" val="1"/>
              </a:ext>
            </a:extLst>
          </p:cNvPr>
          <p:cNvSpPr>
            <a:spLocks noGrp="1"/>
          </p:cNvSpPr>
          <p:nvPr>
            <p:ph type="dt" sz="half" idx="10"/>
          </p:nvPr>
        </p:nvSpPr>
        <p:spPr/>
        <p:txBody>
          <a:bodyPr>
            <a:noAutofit/>
          </a:bodyPr>
          <a:lstStyle>
            <a:lvl1pPr>
              <a:defRPr>
                <a:solidFill>
                  <a:schemeClr val="accent3"/>
                </a:solidFill>
              </a:defRPr>
            </a:lvl1pPr>
          </a:lstStyle>
          <a:p>
            <a:fld id="{7F208342-5794-471C-9928-C29A6B39020D}" type="datetime1">
              <a:rPr lang="sv-SE" smtClean="0"/>
              <a:pPr/>
              <a:t>2026-03-11</a:t>
            </a:fld>
            <a:endParaRPr lang="sv-SE" dirty="0"/>
          </a:p>
        </p:txBody>
      </p:sp>
      <p:sp>
        <p:nvSpPr>
          <p:cNvPr id="8" name="Platshållare för sidfot 7">
            <a:extLst>
              <a:ext uri="{FF2B5EF4-FFF2-40B4-BE49-F238E27FC236}">
                <a16:creationId xmlns:a16="http://schemas.microsoft.com/office/drawing/2014/main" id="{63B9F0E4-33BA-36C9-94D4-F1833BC60241}"/>
              </a:ext>
              <a:ext uri="{C183D7F6-B498-43B3-948B-1728B52AA6E4}">
                <adec:decorative xmlns:adec="http://schemas.microsoft.com/office/drawing/2017/decorative" val="1"/>
              </a:ext>
            </a:extLst>
          </p:cNvPr>
          <p:cNvSpPr>
            <a:spLocks noGrp="1"/>
          </p:cNvSpPr>
          <p:nvPr>
            <p:ph type="ftr" sz="quarter" idx="11"/>
          </p:nvPr>
        </p:nvSpPr>
        <p:spPr/>
        <p:txBody>
          <a:bodyPr>
            <a:noAutofit/>
          </a:bodyPr>
          <a:lstStyle>
            <a:lvl1pPr>
              <a:defRPr>
                <a:solidFill>
                  <a:schemeClr val="accent3"/>
                </a:solidFill>
              </a:defRPr>
            </a:lvl1pPr>
          </a:lstStyle>
          <a:p>
            <a:r>
              <a:rPr lang="sv-SE"/>
              <a:t>Sidfottext</a:t>
            </a:r>
          </a:p>
        </p:txBody>
      </p:sp>
      <p:sp>
        <p:nvSpPr>
          <p:cNvPr id="9" name="Platshållare för bildnummer 8">
            <a:extLst>
              <a:ext uri="{FF2B5EF4-FFF2-40B4-BE49-F238E27FC236}">
                <a16:creationId xmlns:a16="http://schemas.microsoft.com/office/drawing/2014/main" id="{1DBD612E-E8DF-683B-2AEF-25FD3D2B7C96}"/>
              </a:ext>
              <a:ext uri="{C183D7F6-B498-43B3-948B-1728B52AA6E4}">
                <adec:decorative xmlns:adec="http://schemas.microsoft.com/office/drawing/2017/decorative" val="1"/>
              </a:ext>
            </a:extLst>
          </p:cNvPr>
          <p:cNvSpPr>
            <a:spLocks noGrp="1"/>
          </p:cNvSpPr>
          <p:nvPr>
            <p:ph type="sldNum" sz="quarter" idx="12"/>
          </p:nvPr>
        </p:nvSpPr>
        <p:spPr/>
        <p:txBody>
          <a:bodyPr>
            <a:noAutofit/>
          </a:bodyPr>
          <a:lstStyle>
            <a:lvl1pPr>
              <a:defRPr>
                <a:solidFill>
                  <a:schemeClr val="accent3"/>
                </a:solidFill>
              </a:defRPr>
            </a:lvl1pPr>
          </a:lstStyle>
          <a:p>
            <a:fld id="{0EA8761A-F05C-4F01-AE76-2EF79F772060}" type="slidenum">
              <a:rPr lang="sv-SE" smtClean="0"/>
              <a:pPr/>
              <a:t>‹#›</a:t>
            </a:fld>
            <a:endParaRPr lang="sv-SE"/>
          </a:p>
        </p:txBody>
      </p:sp>
      <p:sp>
        <p:nvSpPr>
          <p:cNvPr id="10" name="Rektangel 9">
            <a:extLst>
              <a:ext uri="{FF2B5EF4-FFF2-40B4-BE49-F238E27FC236}">
                <a16:creationId xmlns:a16="http://schemas.microsoft.com/office/drawing/2014/main" id="{59152872-06B6-26CB-75F6-53668215E8C0}"/>
              </a:ext>
            </a:extLst>
          </p:cNvPr>
          <p:cNvSpPr/>
          <p:nvPr userDrawn="1"/>
        </p:nvSpPr>
        <p:spPr>
          <a:xfrm>
            <a:off x="407892" y="311234"/>
            <a:ext cx="430307" cy="547200"/>
          </a:xfrm>
          <a:prstGeom prst="rect">
            <a:avLst/>
          </a:prstGeom>
          <a:solidFill>
            <a:srgbClr val="FFEB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11" name="Bildobjekt 10">
            <a:extLst>
              <a:ext uri="{FF2B5EF4-FFF2-40B4-BE49-F238E27FC236}">
                <a16:creationId xmlns:a16="http://schemas.microsoft.com/office/drawing/2014/main" id="{3490D183-736B-01C7-1E11-2F160058BA28}"/>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r="67421"/>
          <a:stretch/>
        </p:blipFill>
        <p:spPr>
          <a:xfrm>
            <a:off x="407892" y="311234"/>
            <a:ext cx="430307" cy="547200"/>
          </a:xfrm>
          <a:prstGeom prst="rect">
            <a:avLst/>
          </a:prstGeom>
        </p:spPr>
      </p:pic>
    </p:spTree>
    <p:extLst>
      <p:ext uri="{BB962C8B-B14F-4D97-AF65-F5344CB8AC3E}">
        <p14:creationId xmlns:p14="http://schemas.microsoft.com/office/powerpoint/2010/main" val="82363136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 preserve="1">
  <p:cSld name="Rubrikbild 1">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9" y="2685826"/>
            <a:ext cx="10502154" cy="2145418"/>
          </a:xfrm>
        </p:spPr>
        <p:txBody>
          <a:bodyPr anchor="b">
            <a:noAutofit/>
          </a:bodyPr>
          <a:lstStyle>
            <a:lvl1pPr algn="l">
              <a:lnSpc>
                <a:spcPct val="90000"/>
              </a:lnSpc>
              <a:defRPr sz="7200">
                <a:solidFill>
                  <a:schemeClr val="accent5"/>
                </a:solidFill>
              </a:defRPr>
            </a:lvl1pPr>
          </a:lstStyle>
          <a:p>
            <a:r>
              <a:rPr lang="sv-SE" dirty="0"/>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896196"/>
            <a:ext cx="10502154" cy="1065333"/>
          </a:xfrm>
        </p:spPr>
        <p:txBody>
          <a:bodyPr>
            <a:noAutofit/>
          </a:bodyPr>
          <a:lstStyle>
            <a:lvl1pPr marL="0" indent="0" algn="l">
              <a:buNone/>
              <a:defRPr sz="2400" b="0" i="0">
                <a:solidFill>
                  <a:schemeClr val="accent5"/>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accent5"/>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80844789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Rubrikbild 2 ">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200" y="2668555"/>
            <a:ext cx="4881283" cy="1683735"/>
          </a:xfrm>
        </p:spPr>
        <p:txBody>
          <a:bodyPr anchor="b">
            <a:noAutofit/>
          </a:bodyPr>
          <a:lstStyle>
            <a:lvl1pPr algn="l">
              <a:lnSpc>
                <a:spcPct val="90000"/>
              </a:lnSpc>
              <a:defRPr sz="4000">
                <a:solidFill>
                  <a:schemeClr val="accent5"/>
                </a:solidFill>
              </a:defRPr>
            </a:lvl1pPr>
          </a:lstStyle>
          <a:p>
            <a:r>
              <a:rPr lang="sv-SE" dirty="0"/>
              <a:t>Rubrik</a:t>
            </a:r>
          </a:p>
        </p:txBody>
      </p:sp>
      <p:sp>
        <p:nvSpPr>
          <p:cNvPr id="3" name="Underrubrik 2">
            <a:extLst>
              <a:ext uri="{FF2B5EF4-FFF2-40B4-BE49-F238E27FC236}">
                <a16:creationId xmlns:a16="http://schemas.microsoft.com/office/drawing/2014/main" id="{C34920DF-DB3F-70AF-AAFD-9E2C005C29F8}"/>
              </a:ext>
            </a:extLst>
          </p:cNvPr>
          <p:cNvSpPr>
            <a:spLocks noGrp="1"/>
          </p:cNvSpPr>
          <p:nvPr>
            <p:ph type="subTitle" idx="1" hasCustomPrompt="1"/>
          </p:nvPr>
        </p:nvSpPr>
        <p:spPr>
          <a:xfrm>
            <a:off x="838200" y="4422371"/>
            <a:ext cx="4881283" cy="864524"/>
          </a:xfrm>
        </p:spPr>
        <p:txBody>
          <a:bodyPr>
            <a:noAutofit/>
          </a:bodyPr>
          <a:lstStyle>
            <a:lvl1pPr marL="0" indent="0" algn="l">
              <a:buNone/>
              <a:defRPr sz="2400" b="0" i="0">
                <a:solidFill>
                  <a:schemeClr val="accent5"/>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accent5"/>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
        <p:nvSpPr>
          <p:cNvPr id="7" name="Platshållare för bild 9">
            <a:extLst>
              <a:ext uri="{FF2B5EF4-FFF2-40B4-BE49-F238E27FC236}">
                <a16:creationId xmlns:a16="http://schemas.microsoft.com/office/drawing/2014/main" id="{60445CA6-69A4-3DDB-6AED-AB4BF85157EB}"/>
              </a:ext>
            </a:extLst>
          </p:cNvPr>
          <p:cNvSpPr>
            <a:spLocks noGrp="1"/>
          </p:cNvSpPr>
          <p:nvPr>
            <p:ph type="pic" sz="quarter" idx="13"/>
          </p:nvPr>
        </p:nvSpPr>
        <p:spPr>
          <a:xfrm>
            <a:off x="6096000" y="0"/>
            <a:ext cx="6096000" cy="6858000"/>
          </a:xfrm>
        </p:spPr>
        <p:txBody>
          <a:bodyPr/>
          <a:lstStyle>
            <a:lvl1pPr marL="0" indent="0" algn="ctr">
              <a:buNone/>
              <a:defRPr sz="1100">
                <a:solidFill>
                  <a:schemeClr val="accent5"/>
                </a:solidFill>
              </a:defRPr>
            </a:lvl1pPr>
          </a:lstStyle>
          <a:p>
            <a:r>
              <a:rPr lang="sv-SE"/>
              <a:t>Klicka på ikonen för att lägga till en bild</a:t>
            </a:r>
          </a:p>
        </p:txBody>
      </p:sp>
    </p:spTree>
    <p:extLst>
      <p:ext uri="{BB962C8B-B14F-4D97-AF65-F5344CB8AC3E}">
        <p14:creationId xmlns:p14="http://schemas.microsoft.com/office/powerpoint/2010/main" val="39878248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userDrawn="1">
  <p:cSld name="Rubrikbild 3">
    <p:bg>
      <p:bgPr>
        <a:solidFill>
          <a:srgbClr val="DFEFEB"/>
        </a:solidFill>
        <a:effectLst/>
      </p:bgPr>
    </p:bg>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6CD2122F-CB4F-991C-F85D-DF70FE94A120}"/>
              </a:ext>
            </a:extLst>
          </p:cNvPr>
          <p:cNvSpPr>
            <a:spLocks noGrp="1"/>
          </p:cNvSpPr>
          <p:nvPr>
            <p:ph type="pic" sz="quarter" idx="13"/>
          </p:nvPr>
        </p:nvSpPr>
        <p:spPr>
          <a:xfrm>
            <a:off x="0" y="0"/>
            <a:ext cx="12192000" cy="6858000"/>
          </a:xfrm>
        </p:spPr>
        <p:txBody>
          <a:bodyPr/>
          <a:lstStyle>
            <a:lvl1pPr marL="0" indent="0" algn="ctr">
              <a:buNone/>
              <a:defRPr sz="1100">
                <a:solidFill>
                  <a:schemeClr val="bg1"/>
                </a:solidFill>
              </a:defRPr>
            </a:lvl1pPr>
          </a:lstStyle>
          <a:p>
            <a:r>
              <a:rPr lang="sv-SE"/>
              <a:t>Klicka på ikonen för att lägga till en bild</a:t>
            </a:r>
          </a:p>
        </p:txBody>
      </p:sp>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8" y="3532910"/>
            <a:ext cx="10502154" cy="1298333"/>
          </a:xfrm>
        </p:spPr>
        <p:txBody>
          <a:bodyPr anchor="b">
            <a:noAutofit/>
          </a:bodyPr>
          <a:lstStyle>
            <a:lvl1pPr algn="l">
              <a:lnSpc>
                <a:spcPct val="90000"/>
              </a:lnSpc>
              <a:defRPr sz="7200">
                <a:solidFill>
                  <a:schemeClr val="bg1"/>
                </a:solidFill>
              </a:defRPr>
            </a:lvl1pPr>
          </a:lstStyle>
          <a:p>
            <a:r>
              <a:rPr lang="sv-SE" dirty="0"/>
              <a:t>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bg1"/>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bg1"/>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0EA8761A-F05C-4F01-AE76-2EF79F772060}" type="slidenum">
              <a:rPr lang="sv-SE" smtClean="0"/>
              <a:pPr/>
              <a:t>‹#›</a:t>
            </a:fld>
            <a:endParaRPr lang="sv-SE"/>
          </a:p>
        </p:txBody>
      </p:sp>
      <p:sp>
        <p:nvSpPr>
          <p:cNvPr id="8" name="Platshållare för text 10" descr="Logotyp för Sveriges kommuner och regioner.">
            <a:extLst>
              <a:ext uri="{FF2B5EF4-FFF2-40B4-BE49-F238E27FC236}">
                <a16:creationId xmlns:a16="http://schemas.microsoft.com/office/drawing/2014/main" id="{17796FAB-5CC3-0E60-5B43-A3F801C342E1}"/>
              </a:ext>
              <a:ext uri="{C183D7F6-B498-43B3-948B-1728B52AA6E4}">
                <adec:decorative xmlns:adec="http://schemas.microsoft.com/office/drawing/2017/decorative" val="0"/>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bg1"/>
                </a:solidFill>
              </a:defRPr>
            </a:lvl1pPr>
          </a:lstStyle>
          <a:p>
            <a:pPr lvl="0"/>
            <a:r>
              <a:rPr lang="sv-SE"/>
              <a:t> </a:t>
            </a:r>
          </a:p>
        </p:txBody>
      </p:sp>
    </p:spTree>
    <p:extLst>
      <p:ext uri="{BB962C8B-B14F-4D97-AF65-F5344CB8AC3E}">
        <p14:creationId xmlns:p14="http://schemas.microsoft.com/office/powerpoint/2010/main" val="59360807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userDrawn="1">
  <p:cSld name="Rubrikbild 4">
    <p:bg>
      <p:bgPr>
        <a:solidFill>
          <a:srgbClr val="DFEFEB"/>
        </a:solidFill>
        <a:effectLst/>
      </p:bgPr>
    </p:bg>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0B6BFD76-59F2-2DED-DABF-5311B3B958A0}"/>
              </a:ext>
            </a:extLst>
          </p:cNvPr>
          <p:cNvSpPr>
            <a:spLocks noGrp="1"/>
          </p:cNvSpPr>
          <p:nvPr>
            <p:ph type="pic" sz="quarter" idx="13"/>
          </p:nvPr>
        </p:nvSpPr>
        <p:spPr>
          <a:xfrm>
            <a:off x="0" y="0"/>
            <a:ext cx="12192000" cy="6858000"/>
          </a:xfrm>
        </p:spPr>
        <p:txBody>
          <a:bodyPr/>
          <a:lstStyle>
            <a:lvl1pPr marL="0" indent="0" algn="ctr">
              <a:buNone/>
              <a:defRPr sz="1100">
                <a:solidFill>
                  <a:schemeClr val="accent5"/>
                </a:solidFill>
              </a:defRPr>
            </a:lvl1pPr>
          </a:lstStyle>
          <a:p>
            <a:r>
              <a:rPr lang="sv-SE"/>
              <a:t>Klicka på ikonen för att lägga till en bild</a:t>
            </a:r>
          </a:p>
        </p:txBody>
      </p:sp>
      <p:sp>
        <p:nvSpPr>
          <p:cNvPr id="2" name="Rubrik 1">
            <a:extLst>
              <a:ext uri="{FF2B5EF4-FFF2-40B4-BE49-F238E27FC236}">
                <a16:creationId xmlns:a16="http://schemas.microsoft.com/office/drawing/2014/main" id="{9DB6A715-7938-A270-CE32-504E536F8D83}"/>
              </a:ext>
            </a:extLst>
          </p:cNvPr>
          <p:cNvSpPr>
            <a:spLocks noGrp="1"/>
          </p:cNvSpPr>
          <p:nvPr>
            <p:ph type="ctrTitle" hasCustomPrompt="1"/>
          </p:nvPr>
        </p:nvSpPr>
        <p:spPr>
          <a:xfrm>
            <a:off x="838198" y="3532909"/>
            <a:ext cx="10502154" cy="1298333"/>
          </a:xfrm>
        </p:spPr>
        <p:txBody>
          <a:bodyPr anchor="b">
            <a:noAutofit/>
          </a:bodyPr>
          <a:lstStyle>
            <a:lvl1pPr algn="l">
              <a:lnSpc>
                <a:spcPct val="90000"/>
              </a:lnSpc>
              <a:defRPr sz="7200">
                <a:solidFill>
                  <a:schemeClr val="accent5"/>
                </a:solidFill>
              </a:defRPr>
            </a:lvl1pPr>
          </a:lstStyle>
          <a:p>
            <a:r>
              <a:rPr lang="sv-SE" dirty="0"/>
              <a:t>Rubrik</a:t>
            </a:r>
          </a:p>
        </p:txBody>
      </p:sp>
      <p:sp>
        <p:nvSpPr>
          <p:cNvPr id="4" name="Platshållare för datum 3">
            <a:extLst>
              <a:ext uri="{FF2B5EF4-FFF2-40B4-BE49-F238E27FC236}">
                <a16:creationId xmlns:a16="http://schemas.microsoft.com/office/drawing/2014/main" id="{DE3C9C90-48B9-15C3-3CB2-7C1B3952EC50}"/>
              </a:ext>
            </a:extLst>
          </p:cNvPr>
          <p:cNvSpPr>
            <a:spLocks noGrp="1"/>
          </p:cNvSpPr>
          <p:nvPr>
            <p:ph type="dt" sz="half" idx="10"/>
          </p:nvPr>
        </p:nvSpPr>
        <p:spPr/>
        <p:txBody>
          <a:bodyPr/>
          <a:lstStyle>
            <a:lvl1pPr>
              <a:defRPr>
                <a:solidFill>
                  <a:schemeClr val="accent5"/>
                </a:solidFill>
              </a:defRPr>
            </a:lvl1pPr>
          </a:lstStyle>
          <a:p>
            <a:fld id="{3C9CDAC1-0A76-4CCB-B13B-CDEA79253170}" type="datetime1">
              <a:rPr lang="sv-SE" smtClean="0"/>
              <a:pPr/>
              <a:t>2026-03-11</a:t>
            </a:fld>
            <a:endParaRPr lang="sv-SE"/>
          </a:p>
        </p:txBody>
      </p:sp>
      <p:sp>
        <p:nvSpPr>
          <p:cNvPr id="5" name="Platshållare för sidfot 4">
            <a:extLst>
              <a:ext uri="{FF2B5EF4-FFF2-40B4-BE49-F238E27FC236}">
                <a16:creationId xmlns:a16="http://schemas.microsoft.com/office/drawing/2014/main" id="{545FE6CA-C330-0CAC-87C2-E345303B91D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D77B3C30-6165-380B-5C9A-71FB1AA9AE3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
        <p:nvSpPr>
          <p:cNvPr id="8" name="Platshållare för text 7" descr="Logotyp för Sveriges Kommuner och regioner.">
            <a:extLst>
              <a:ext uri="{FF2B5EF4-FFF2-40B4-BE49-F238E27FC236}">
                <a16:creationId xmlns:a16="http://schemas.microsoft.com/office/drawing/2014/main" id="{D785EB06-58C0-D0BF-FDAB-A51277B16979}"/>
              </a:ext>
              <a:ext uri="{C183D7F6-B498-43B3-948B-1728B52AA6E4}">
                <adec:decorative xmlns:adec="http://schemas.microsoft.com/office/drawing/2017/decorative" val="0"/>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solidFill>
                  <a:schemeClr val="accent5"/>
                </a:solidFill>
              </a:defRPr>
            </a:lvl1pPr>
          </a:lstStyle>
          <a:p>
            <a:pPr lvl="0"/>
            <a:r>
              <a:rPr lang="sv-SE"/>
              <a:t> </a:t>
            </a:r>
          </a:p>
        </p:txBody>
      </p:sp>
    </p:spTree>
    <p:extLst>
      <p:ext uri="{BB962C8B-B14F-4D97-AF65-F5344CB8AC3E}">
        <p14:creationId xmlns:p14="http://schemas.microsoft.com/office/powerpoint/2010/main" val="289123929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Avsnittsrubrik 1">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2759417"/>
            <a:ext cx="9557084" cy="1368000"/>
          </a:xfrm>
        </p:spPr>
        <p:txBody>
          <a:bodyPr anchor="b">
            <a:noAutofit/>
          </a:bodyPr>
          <a:lstStyle>
            <a:lvl1pPr>
              <a:defRPr sz="5600">
                <a:solidFill>
                  <a:schemeClr val="accent5"/>
                </a:solidFill>
              </a:defRPr>
            </a:lvl1pPr>
          </a:lstStyle>
          <a:p>
            <a:r>
              <a:rPr lang="sv-SE" dirty="0"/>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9562862" cy="924768"/>
          </a:xfrm>
        </p:spPr>
        <p:txBody>
          <a:bodyPr>
            <a:noAutofit/>
          </a:bodyPr>
          <a:lstStyle>
            <a:lvl1pPr marL="0" indent="0">
              <a:buNone/>
              <a:defRPr sz="2400" b="0" i="0">
                <a:solidFill>
                  <a:schemeClr val="accent5"/>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6E9020EF-984C-486A-898E-1ED7325E1C64}" type="datetime1">
              <a:rPr lang="sv-SE" smtClean="0"/>
              <a:pPr/>
              <a:t>2026-03-11</a:t>
            </a:fld>
            <a:endParaRPr lang="sv-SE" dirty="0"/>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68687619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Avsnittsrubrik 2">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F7DFE-A18E-4FEA-53A4-A81CDBD7997A}"/>
              </a:ext>
            </a:extLst>
          </p:cNvPr>
          <p:cNvSpPr>
            <a:spLocks noGrp="1"/>
          </p:cNvSpPr>
          <p:nvPr>
            <p:ph type="title" hasCustomPrompt="1"/>
          </p:nvPr>
        </p:nvSpPr>
        <p:spPr>
          <a:xfrm>
            <a:off x="838200" y="1981999"/>
            <a:ext cx="5701553" cy="2145418"/>
          </a:xfrm>
        </p:spPr>
        <p:txBody>
          <a:bodyPr anchor="b">
            <a:noAutofit/>
          </a:bodyPr>
          <a:lstStyle>
            <a:lvl1pPr>
              <a:defRPr sz="5600">
                <a:solidFill>
                  <a:schemeClr val="accent5"/>
                </a:solidFill>
              </a:defRPr>
            </a:lvl1pPr>
          </a:lstStyle>
          <a:p>
            <a:r>
              <a:rPr lang="sv-SE" dirty="0"/>
              <a:t>Rubrik</a:t>
            </a:r>
          </a:p>
        </p:txBody>
      </p:sp>
      <p:sp>
        <p:nvSpPr>
          <p:cNvPr id="3" name="Platshållare för text 2">
            <a:extLst>
              <a:ext uri="{FF2B5EF4-FFF2-40B4-BE49-F238E27FC236}">
                <a16:creationId xmlns:a16="http://schemas.microsoft.com/office/drawing/2014/main" id="{CF6DBD33-47E8-C6B6-4720-C8325F393A62}"/>
              </a:ext>
            </a:extLst>
          </p:cNvPr>
          <p:cNvSpPr>
            <a:spLocks noGrp="1"/>
          </p:cNvSpPr>
          <p:nvPr>
            <p:ph type="body" idx="1" hasCustomPrompt="1"/>
          </p:nvPr>
        </p:nvSpPr>
        <p:spPr>
          <a:xfrm>
            <a:off x="831849" y="4165507"/>
            <a:ext cx="5707904" cy="924768"/>
          </a:xfrm>
        </p:spPr>
        <p:txBody>
          <a:bodyPr>
            <a:noAutofit/>
          </a:bodyPr>
          <a:lstStyle>
            <a:lvl1pPr marL="0" indent="0">
              <a:buNone/>
              <a:defRPr sz="2400" b="0" i="0">
                <a:solidFill>
                  <a:schemeClr val="accent5"/>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Underrubrik</a:t>
            </a:r>
          </a:p>
        </p:txBody>
      </p:sp>
      <p:sp>
        <p:nvSpPr>
          <p:cNvPr id="4" name="Platshållare för datum 3">
            <a:extLst>
              <a:ext uri="{FF2B5EF4-FFF2-40B4-BE49-F238E27FC236}">
                <a16:creationId xmlns:a16="http://schemas.microsoft.com/office/drawing/2014/main" id="{8BB4A272-7EEE-3056-FF2E-348D0771628D}"/>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58E89344-CD34-4286-AAC5-3EF9AF06EAFC}" type="datetime1">
              <a:rPr lang="sv-SE" smtClean="0"/>
              <a:pPr/>
              <a:t>2026-03-11</a:t>
            </a:fld>
            <a:endParaRPr lang="sv-SE" dirty="0"/>
          </a:p>
        </p:txBody>
      </p:sp>
      <p:sp>
        <p:nvSpPr>
          <p:cNvPr id="5" name="Platshållare för sidfot 4">
            <a:extLst>
              <a:ext uri="{FF2B5EF4-FFF2-40B4-BE49-F238E27FC236}">
                <a16:creationId xmlns:a16="http://schemas.microsoft.com/office/drawing/2014/main" id="{C9C1C9E2-AC37-7C71-50C6-F971E7D83C35}"/>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7B8A942B-B1EB-55EA-A1BF-0EAAA0507EC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36424896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Rubrik och bild">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2496677"/>
            <a:ext cx="4860396" cy="1237130"/>
          </a:xfrm>
        </p:spPr>
        <p:txBody>
          <a:bodyPr anchor="t">
            <a:noAutofit/>
          </a:bodyPr>
          <a:lstStyle>
            <a:lvl1pPr>
              <a:defRPr sz="5600">
                <a:solidFill>
                  <a:schemeClr val="accent5"/>
                </a:solidFill>
              </a:defRPr>
            </a:lvl1pPr>
          </a:lstStyle>
          <a:p>
            <a:r>
              <a:rPr lang="sv-SE" dirty="0"/>
              <a:t>Rubrik</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376890"/>
            <a:ext cx="5715000" cy="6104219"/>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08652C4B-B8AE-4DA5-BC52-342EBCBE08BA}"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42088179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Rubrik och utfallande bild">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2496677"/>
            <a:ext cx="4860396" cy="1237130"/>
          </a:xfrm>
        </p:spPr>
        <p:txBody>
          <a:bodyPr anchor="t">
            <a:noAutofit/>
          </a:bodyPr>
          <a:lstStyle>
            <a:lvl1pPr>
              <a:defRPr sz="5600">
                <a:solidFill>
                  <a:schemeClr val="accent5"/>
                </a:solidFill>
              </a:defRPr>
            </a:lvl1pPr>
          </a:lstStyle>
          <a:p>
            <a:r>
              <a:rPr lang="sv-SE" dirty="0"/>
              <a:t>Rubrik</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0"/>
            <a:ext cx="6096000" cy="6858000"/>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5D05FCD3-3492-4FFB-A5C1-DA3BA36D4976}"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9518007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Rubrik och innehåll">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6B7ECA-1D98-5941-0D9F-78A0DEE61274}"/>
              </a:ext>
            </a:extLst>
          </p:cNvPr>
          <p:cNvSpPr>
            <a:spLocks noGrp="1"/>
          </p:cNvSpPr>
          <p:nvPr>
            <p:ph type="title" hasCustomPrompt="1"/>
          </p:nvPr>
        </p:nvSpPr>
        <p:spPr>
          <a:xfrm>
            <a:off x="839788" y="1878439"/>
            <a:ext cx="7313612" cy="1237130"/>
          </a:xfrm>
        </p:spPr>
        <p:txBody>
          <a:bodyPr anchor="b">
            <a:noAutofit/>
          </a:bodyPr>
          <a:lstStyle>
            <a:lvl1pPr>
              <a:defRPr sz="4000">
                <a:solidFill>
                  <a:schemeClr val="accent5"/>
                </a:solidFill>
              </a:defRPr>
            </a:lvl1pPr>
          </a:lstStyle>
          <a:p>
            <a:r>
              <a:rPr lang="sv-SE" dirty="0"/>
              <a:t>Rubrik</a:t>
            </a:r>
          </a:p>
        </p:txBody>
      </p:sp>
      <p:sp>
        <p:nvSpPr>
          <p:cNvPr id="3" name="Platshållare för innehåll 2">
            <a:extLst>
              <a:ext uri="{FF2B5EF4-FFF2-40B4-BE49-F238E27FC236}">
                <a16:creationId xmlns:a16="http://schemas.microsoft.com/office/drawing/2014/main" id="{FA403C0F-160C-B65B-3871-2ACB32EB2886}"/>
              </a:ext>
            </a:extLst>
          </p:cNvPr>
          <p:cNvSpPr>
            <a:spLocks noGrp="1"/>
          </p:cNvSpPr>
          <p:nvPr>
            <p:ph idx="1" hasCustomPrompt="1"/>
          </p:nvPr>
        </p:nvSpPr>
        <p:spPr>
          <a:xfrm>
            <a:off x="839787" y="3187285"/>
            <a:ext cx="7313612" cy="3113623"/>
          </a:xfrm>
        </p:spPr>
        <p:txBody>
          <a:bodyPr>
            <a:noAutofit/>
          </a:bodyPr>
          <a:lstStyle>
            <a:lvl1pPr>
              <a:spcBef>
                <a:spcPts val="1400"/>
              </a:spcBef>
              <a:buSzPct val="100000"/>
              <a:defRPr sz="2200">
                <a:solidFill>
                  <a:schemeClr val="accent5"/>
                </a:solidFill>
                <a:latin typeface="+mn-lt"/>
              </a:defRPr>
            </a:lvl1pPr>
            <a:lvl2pPr>
              <a:buSzPct val="120000"/>
              <a:defRPr/>
            </a:lvl2pPr>
            <a:lvl3pPr>
              <a:buSzPct val="120000"/>
              <a:defRPr/>
            </a:lvl3pPr>
            <a:lvl4pPr>
              <a:buSzPct val="120000"/>
              <a:defRPr/>
            </a:lvl4pPr>
            <a:lvl5pPr>
              <a:buSzPct val="120000"/>
              <a:defRPr/>
            </a:lvl5pPr>
          </a:lstStyle>
          <a:p>
            <a:pPr lvl="0"/>
            <a:r>
              <a:rPr lang="sv-SE" dirty="0"/>
              <a:t>Punkt</a:t>
            </a:r>
          </a:p>
          <a:p>
            <a:pPr lvl="0"/>
            <a:r>
              <a:rPr lang="sv-SE" dirty="0"/>
              <a:t>Punkt</a:t>
            </a:r>
          </a:p>
          <a:p>
            <a:pPr lvl="0"/>
            <a:r>
              <a:rPr lang="sv-SE" dirty="0"/>
              <a:t>Punkt</a:t>
            </a:r>
          </a:p>
        </p:txBody>
      </p:sp>
      <p:sp>
        <p:nvSpPr>
          <p:cNvPr id="4" name="Platshållare för datum 3">
            <a:extLst>
              <a:ext uri="{FF2B5EF4-FFF2-40B4-BE49-F238E27FC236}">
                <a16:creationId xmlns:a16="http://schemas.microsoft.com/office/drawing/2014/main" id="{C7F3B261-C52E-8B45-0008-0B077F1D4BA2}"/>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141E8FB7-B1A9-4218-A760-3AA9472286D6}" type="datetime1">
              <a:rPr lang="sv-SE" smtClean="0"/>
              <a:pPr/>
              <a:t>2026-03-11</a:t>
            </a:fld>
            <a:endParaRPr lang="sv-SE"/>
          </a:p>
        </p:txBody>
      </p:sp>
      <p:sp>
        <p:nvSpPr>
          <p:cNvPr id="5" name="Platshållare för sidfot 4">
            <a:extLst>
              <a:ext uri="{FF2B5EF4-FFF2-40B4-BE49-F238E27FC236}">
                <a16:creationId xmlns:a16="http://schemas.microsoft.com/office/drawing/2014/main" id="{8388B7B5-EF69-3921-497E-15058B57C789}"/>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CA6B7F78-AA47-C9DF-0094-9C1331DD59C0}"/>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25540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och innehåll">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6B7ECA-1D98-5941-0D9F-78A0DEE61274}"/>
              </a:ext>
            </a:extLst>
          </p:cNvPr>
          <p:cNvSpPr>
            <a:spLocks noGrp="1"/>
          </p:cNvSpPr>
          <p:nvPr>
            <p:ph type="title" hasCustomPrompt="1"/>
          </p:nvPr>
        </p:nvSpPr>
        <p:spPr>
          <a:xfrm>
            <a:off x="839788" y="1878439"/>
            <a:ext cx="7313612" cy="1237130"/>
          </a:xfrm>
        </p:spPr>
        <p:txBody>
          <a:bodyPr anchor="b">
            <a:noAutofit/>
          </a:bodyPr>
          <a:lstStyle>
            <a:lvl1pPr>
              <a:defRPr sz="4000">
                <a:solidFill>
                  <a:schemeClr val="accent5"/>
                </a:solidFill>
              </a:defRPr>
            </a:lvl1pPr>
          </a:lstStyle>
          <a:p>
            <a:r>
              <a:rPr lang="sv-SE" dirty="0"/>
              <a:t>Rubrik</a:t>
            </a:r>
          </a:p>
        </p:txBody>
      </p:sp>
      <p:sp>
        <p:nvSpPr>
          <p:cNvPr id="3" name="Platshållare för innehåll 2">
            <a:extLst>
              <a:ext uri="{FF2B5EF4-FFF2-40B4-BE49-F238E27FC236}">
                <a16:creationId xmlns:a16="http://schemas.microsoft.com/office/drawing/2014/main" id="{FA403C0F-160C-B65B-3871-2ACB32EB2886}"/>
              </a:ext>
            </a:extLst>
          </p:cNvPr>
          <p:cNvSpPr>
            <a:spLocks noGrp="1"/>
          </p:cNvSpPr>
          <p:nvPr>
            <p:ph idx="1" hasCustomPrompt="1"/>
          </p:nvPr>
        </p:nvSpPr>
        <p:spPr>
          <a:xfrm>
            <a:off x="839787" y="3187285"/>
            <a:ext cx="7313612" cy="3113623"/>
          </a:xfrm>
        </p:spPr>
        <p:txBody>
          <a:bodyPr>
            <a:noAutofit/>
          </a:bodyPr>
          <a:lstStyle>
            <a:lvl1pPr>
              <a:spcBef>
                <a:spcPts val="1400"/>
              </a:spcBef>
              <a:buSzPct val="100000"/>
              <a:defRPr sz="2200">
                <a:solidFill>
                  <a:schemeClr val="accent5"/>
                </a:solidFill>
              </a:defRPr>
            </a:lvl1pPr>
            <a:lvl2pPr>
              <a:buSzPct val="120000"/>
              <a:defRPr/>
            </a:lvl2pPr>
            <a:lvl3pPr>
              <a:buSzPct val="120000"/>
              <a:defRPr/>
            </a:lvl3pPr>
            <a:lvl4pPr>
              <a:buSzPct val="120000"/>
              <a:defRPr/>
            </a:lvl4pPr>
            <a:lvl5pPr>
              <a:buSzPct val="120000"/>
              <a:defRPr/>
            </a:lvl5pPr>
          </a:lstStyle>
          <a:p>
            <a:pPr lvl="0"/>
            <a:r>
              <a:rPr lang="sv-SE" dirty="0"/>
              <a:t>Punkt</a:t>
            </a:r>
          </a:p>
          <a:p>
            <a:pPr lvl="0"/>
            <a:r>
              <a:rPr lang="sv-SE" dirty="0"/>
              <a:t>Punkt</a:t>
            </a:r>
          </a:p>
          <a:p>
            <a:pPr lvl="0"/>
            <a:r>
              <a:rPr lang="sv-SE" dirty="0"/>
              <a:t>Punkt</a:t>
            </a:r>
          </a:p>
        </p:txBody>
      </p:sp>
      <p:sp>
        <p:nvSpPr>
          <p:cNvPr id="4" name="Platshållare för datum 3">
            <a:extLst>
              <a:ext uri="{FF2B5EF4-FFF2-40B4-BE49-F238E27FC236}">
                <a16:creationId xmlns:a16="http://schemas.microsoft.com/office/drawing/2014/main" id="{C7F3B261-C52E-8B45-0008-0B077F1D4BA2}"/>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141E8FB7-B1A9-4218-A760-3AA9472286D6}" type="datetime1">
              <a:rPr lang="sv-SE" smtClean="0"/>
              <a:pPr/>
              <a:t>2026-03-11</a:t>
            </a:fld>
            <a:endParaRPr lang="sv-SE"/>
          </a:p>
        </p:txBody>
      </p:sp>
      <p:sp>
        <p:nvSpPr>
          <p:cNvPr id="5" name="Platshållare för sidfot 4">
            <a:extLst>
              <a:ext uri="{FF2B5EF4-FFF2-40B4-BE49-F238E27FC236}">
                <a16:creationId xmlns:a16="http://schemas.microsoft.com/office/drawing/2014/main" id="{8388B7B5-EF69-3921-497E-15058B57C789}"/>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6" name="Platshållare för bildnummer 5">
            <a:extLst>
              <a:ext uri="{FF2B5EF4-FFF2-40B4-BE49-F238E27FC236}">
                <a16:creationId xmlns:a16="http://schemas.microsoft.com/office/drawing/2014/main" id="{CA6B7F78-AA47-C9DF-0094-9C1331DD59C0}"/>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0060930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Rubrik innehåll och utfallande bild">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E62464-C2CC-D4CD-8E42-1AE2171EA284}"/>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5"/>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1307"/>
          </a:xfrm>
        </p:spPr>
        <p:txBody>
          <a:bodyPr vert="horz" lIns="91440" tIns="45720" rIns="91440" bIns="45720" rtlCol="0">
            <a:noAutofit/>
          </a:bodyPr>
          <a:lstStyle>
            <a:lvl1pPr marL="0" indent="0">
              <a:buFont typeface="Arial" panose="020B0604020202020204" pitchFamily="34" charset="0"/>
              <a:buNone/>
              <a:defRPr lang="sv-SE" sz="2000" dirty="0">
                <a:solidFill>
                  <a:schemeClr val="accent5"/>
                </a:solidFill>
              </a:defRPr>
            </a:lvl1pPr>
          </a:lstStyle>
          <a:p>
            <a:pPr lvl="0">
              <a:spcBef>
                <a:spcPts val="1400"/>
              </a:spcBef>
            </a:pPr>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0"/>
            <a:ext cx="6096000" cy="6858000"/>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D3364698-0835-423A-9948-E889C242C3D0}"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69875705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Rubrik, innehåll och bild">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5"/>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342900" indent="-342900">
              <a:buFont typeface="Arial" panose="020B0604020202020204" pitchFamily="34" charset="0"/>
              <a:buChar char="•"/>
              <a:defRPr sz="2200">
                <a:solidFill>
                  <a:schemeClr val="accent5"/>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Punkt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096000" y="376890"/>
            <a:ext cx="5715000" cy="6104219"/>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3758983322"/>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Rubrik, innehåll och bild med ram 1">
    <p:bg>
      <p:bgPr>
        <a:solidFill>
          <a:srgbClr val="DFEFEB"/>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C74D07D-CB4D-B35F-0B20-45DCD1B9AB45}"/>
              </a:ext>
            </a:extLst>
          </p:cNvPr>
          <p:cNvSpPr/>
          <p:nvPr userDrawn="1"/>
        </p:nvSpPr>
        <p:spPr>
          <a:xfrm>
            <a:off x="6096000" y="0"/>
            <a:ext cx="6110816" cy="6858000"/>
          </a:xfrm>
          <a:prstGeom prst="rect">
            <a:avLst/>
          </a:prstGeom>
          <a:solidFill>
            <a:srgbClr val="BDDB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5"/>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0" indent="0">
              <a:buFont typeface="Arial" panose="020B0604020202020204" pitchFamily="34" charset="0"/>
              <a:buNone/>
              <a:defRPr sz="2000">
                <a:solidFill>
                  <a:schemeClr val="accent5"/>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483926" y="376890"/>
            <a:ext cx="5327073" cy="6104219"/>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90647381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Rubrik, innehåll och bild med ram 2">
    <p:bg>
      <p:bgPr>
        <a:solidFill>
          <a:srgbClr val="DFEFEB"/>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C74D07D-CB4D-B35F-0B20-45DCD1B9AB45}"/>
              </a:ext>
            </a:extLst>
          </p:cNvPr>
          <p:cNvSpPr/>
          <p:nvPr userDrawn="1"/>
        </p:nvSpPr>
        <p:spPr>
          <a:xfrm>
            <a:off x="6096000" y="0"/>
            <a:ext cx="6110816"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9DBE40FD-2325-BF40-48CC-B1A8DF4CA2A7}"/>
              </a:ext>
            </a:extLst>
          </p:cNvPr>
          <p:cNvSpPr>
            <a:spLocks noGrp="1"/>
          </p:cNvSpPr>
          <p:nvPr>
            <p:ph type="title" hasCustomPrompt="1"/>
          </p:nvPr>
        </p:nvSpPr>
        <p:spPr>
          <a:xfrm>
            <a:off x="839788" y="1878439"/>
            <a:ext cx="4860396" cy="1237130"/>
          </a:xfrm>
        </p:spPr>
        <p:txBody>
          <a:bodyPr anchor="b">
            <a:noAutofit/>
          </a:bodyPr>
          <a:lstStyle>
            <a:lvl1pPr>
              <a:defRPr sz="4000">
                <a:solidFill>
                  <a:schemeClr val="accent5"/>
                </a:solidFill>
              </a:defRPr>
            </a:lvl1pPr>
          </a:lstStyle>
          <a:p>
            <a:r>
              <a:rPr lang="sv-SE" dirty="0"/>
              <a:t>Rubrik</a:t>
            </a:r>
          </a:p>
        </p:txBody>
      </p:sp>
      <p:sp>
        <p:nvSpPr>
          <p:cNvPr id="4" name="Platshållare för text 3">
            <a:extLst>
              <a:ext uri="{FF2B5EF4-FFF2-40B4-BE49-F238E27FC236}">
                <a16:creationId xmlns:a16="http://schemas.microsoft.com/office/drawing/2014/main" id="{2DEC3975-7BC9-B261-A0E3-328B657FE551}"/>
              </a:ext>
            </a:extLst>
          </p:cNvPr>
          <p:cNvSpPr>
            <a:spLocks noGrp="1"/>
          </p:cNvSpPr>
          <p:nvPr>
            <p:ph type="body" sz="half" idx="2" hasCustomPrompt="1"/>
          </p:nvPr>
        </p:nvSpPr>
        <p:spPr>
          <a:xfrm>
            <a:off x="839787" y="3187285"/>
            <a:ext cx="4860396" cy="3128991"/>
          </a:xfrm>
        </p:spPr>
        <p:txBody>
          <a:bodyPr/>
          <a:lstStyle>
            <a:lvl1pPr marL="0" indent="0">
              <a:buFont typeface="Arial" panose="020B0604020202020204" pitchFamily="34" charset="0"/>
              <a:buNone/>
              <a:defRPr sz="2000">
                <a:solidFill>
                  <a:schemeClr val="accent5"/>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Text</a:t>
            </a:r>
          </a:p>
        </p:txBody>
      </p:sp>
      <p:sp>
        <p:nvSpPr>
          <p:cNvPr id="3" name="Platshållare för bild 2">
            <a:extLst>
              <a:ext uri="{FF2B5EF4-FFF2-40B4-BE49-F238E27FC236}">
                <a16:creationId xmlns:a16="http://schemas.microsoft.com/office/drawing/2014/main" id="{343804D4-A302-E55B-9C5B-E03AE864B563}"/>
              </a:ext>
            </a:extLst>
          </p:cNvPr>
          <p:cNvSpPr>
            <a:spLocks noGrp="1"/>
          </p:cNvSpPr>
          <p:nvPr>
            <p:ph type="pic" idx="1"/>
          </p:nvPr>
        </p:nvSpPr>
        <p:spPr>
          <a:xfrm>
            <a:off x="6483926" y="376890"/>
            <a:ext cx="5327073" cy="6104219"/>
          </a:xfrm>
        </p:spPr>
        <p:txBody>
          <a:bodyPr>
            <a:normAutofit/>
          </a:bodyPr>
          <a:lstStyle>
            <a:lvl1pPr marL="0" indent="0" algn="ctr">
              <a:buNone/>
              <a:defRPr sz="1100">
                <a:solidFill>
                  <a:schemeClr val="accent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5" name="Platshållare för datum 4">
            <a:extLst>
              <a:ext uri="{FF2B5EF4-FFF2-40B4-BE49-F238E27FC236}">
                <a16:creationId xmlns:a16="http://schemas.microsoft.com/office/drawing/2014/main" id="{18BCE5F6-72BA-0BCE-9D1D-210EFAEAE6A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BCB86B00-AC76-46B7-A4AF-AA234FF7AF4B}" type="datetime1">
              <a:rPr lang="sv-SE" smtClean="0"/>
              <a:pPr/>
              <a:t>2026-03-11</a:t>
            </a:fld>
            <a:endParaRPr lang="sv-SE"/>
          </a:p>
        </p:txBody>
      </p:sp>
      <p:sp>
        <p:nvSpPr>
          <p:cNvPr id="6" name="Platshållare för sidfot 5">
            <a:extLst>
              <a:ext uri="{FF2B5EF4-FFF2-40B4-BE49-F238E27FC236}">
                <a16:creationId xmlns:a16="http://schemas.microsoft.com/office/drawing/2014/main" id="{BA60F41B-C4ED-8C07-3401-0E1758FCAF8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45AC636A-9B62-AC75-614D-850098111644}"/>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8939583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Rubrik och två delar">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72E1B-B133-D852-FA5E-6CF91C0A743F}"/>
              </a:ext>
            </a:extLst>
          </p:cNvPr>
          <p:cNvSpPr>
            <a:spLocks noGrp="1"/>
          </p:cNvSpPr>
          <p:nvPr>
            <p:ph type="title" hasCustomPrompt="1"/>
          </p:nvPr>
        </p:nvSpPr>
        <p:spPr>
          <a:xfrm>
            <a:off x="839788" y="2395569"/>
            <a:ext cx="9269507" cy="720000"/>
          </a:xfrm>
        </p:spPr>
        <p:txBody>
          <a:bodyPr anchor="b">
            <a:noAutofit/>
          </a:bodyPr>
          <a:lstStyle>
            <a:lvl1pPr>
              <a:defRPr sz="4000">
                <a:solidFill>
                  <a:schemeClr val="accent5"/>
                </a:solidFill>
              </a:defRPr>
            </a:lvl1pPr>
          </a:lstStyle>
          <a:p>
            <a:r>
              <a:rPr lang="sv-SE" dirty="0"/>
              <a:t>Rubrik</a:t>
            </a:r>
          </a:p>
        </p:txBody>
      </p:sp>
      <p:sp>
        <p:nvSpPr>
          <p:cNvPr id="3" name="Platshållare för innehåll 2">
            <a:extLst>
              <a:ext uri="{FF2B5EF4-FFF2-40B4-BE49-F238E27FC236}">
                <a16:creationId xmlns:a16="http://schemas.microsoft.com/office/drawing/2014/main" id="{E143A7C1-BC47-B385-A7EA-1115FD3270B1}"/>
              </a:ext>
            </a:extLst>
          </p:cNvPr>
          <p:cNvSpPr>
            <a:spLocks noGrp="1"/>
          </p:cNvSpPr>
          <p:nvPr>
            <p:ph sz="half" idx="1" hasCustomPrompt="1"/>
          </p:nvPr>
        </p:nvSpPr>
        <p:spPr>
          <a:xfrm>
            <a:off x="839788" y="3187287"/>
            <a:ext cx="4482354" cy="3121306"/>
          </a:xfrm>
        </p:spPr>
        <p:txBody>
          <a:bodyPr vert="horz" lIns="91440" tIns="45720" rIns="91440" bIns="45720" rtlCol="0">
            <a:noAutofit/>
          </a:bodyPr>
          <a:lstStyle>
            <a:lvl1pPr>
              <a:defRPr lang="sv-SE" sz="2200" dirty="0">
                <a:solidFill>
                  <a:schemeClr val="accent5"/>
                </a:solidFill>
              </a:defRPr>
            </a:lvl1pPr>
          </a:lstStyle>
          <a:p>
            <a:pPr lvl="0">
              <a:spcBef>
                <a:spcPts val="1400"/>
              </a:spcBef>
            </a:pPr>
            <a:r>
              <a:rPr lang="sv-SE" dirty="0"/>
              <a:t>Punkt</a:t>
            </a:r>
          </a:p>
        </p:txBody>
      </p:sp>
      <p:sp>
        <p:nvSpPr>
          <p:cNvPr id="4" name="Platshållare för innehåll 3">
            <a:extLst>
              <a:ext uri="{FF2B5EF4-FFF2-40B4-BE49-F238E27FC236}">
                <a16:creationId xmlns:a16="http://schemas.microsoft.com/office/drawing/2014/main" id="{5462D343-5512-7D1A-E5F0-0443C4FC3D0B}"/>
              </a:ext>
            </a:extLst>
          </p:cNvPr>
          <p:cNvSpPr>
            <a:spLocks noGrp="1"/>
          </p:cNvSpPr>
          <p:nvPr>
            <p:ph sz="half" idx="2" hasCustomPrompt="1"/>
          </p:nvPr>
        </p:nvSpPr>
        <p:spPr>
          <a:xfrm>
            <a:off x="5626941" y="3187285"/>
            <a:ext cx="4482354" cy="3121307"/>
          </a:xfrm>
        </p:spPr>
        <p:txBody>
          <a:bodyPr vert="horz" lIns="91440" tIns="45720" rIns="91440" bIns="45720" rtlCol="0">
            <a:noAutofit/>
          </a:bodyPr>
          <a:lstStyle>
            <a:lvl1pPr>
              <a:defRPr lang="sv-SE" sz="2200" dirty="0">
                <a:solidFill>
                  <a:schemeClr val="accent5"/>
                </a:solidFill>
              </a:defRPr>
            </a:lvl1pPr>
          </a:lstStyle>
          <a:p>
            <a:pPr lvl="0">
              <a:spcBef>
                <a:spcPts val="1400"/>
              </a:spcBef>
            </a:pPr>
            <a:r>
              <a:rPr lang="sv-SE" dirty="0"/>
              <a:t>Punkt</a:t>
            </a:r>
          </a:p>
        </p:txBody>
      </p:sp>
      <p:sp>
        <p:nvSpPr>
          <p:cNvPr id="5" name="Platshållare för datum 4">
            <a:extLst>
              <a:ext uri="{FF2B5EF4-FFF2-40B4-BE49-F238E27FC236}">
                <a16:creationId xmlns:a16="http://schemas.microsoft.com/office/drawing/2014/main" id="{9E8547E8-12A7-D55F-7BF4-86CC4F46EA04}"/>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FA75368C-E857-4853-8A57-271882899160}" type="datetime1">
              <a:rPr lang="sv-SE" smtClean="0"/>
              <a:pPr/>
              <a:t>2026-03-11</a:t>
            </a:fld>
            <a:endParaRPr lang="sv-SE"/>
          </a:p>
        </p:txBody>
      </p:sp>
      <p:sp>
        <p:nvSpPr>
          <p:cNvPr id="6" name="Platshållare för sidfot 5">
            <a:extLst>
              <a:ext uri="{FF2B5EF4-FFF2-40B4-BE49-F238E27FC236}">
                <a16:creationId xmlns:a16="http://schemas.microsoft.com/office/drawing/2014/main" id="{9C135277-882F-7071-2BB3-1B15EEFFE8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7" name="Platshållare för bildnummer 6">
            <a:extLst>
              <a:ext uri="{FF2B5EF4-FFF2-40B4-BE49-F238E27FC236}">
                <a16:creationId xmlns:a16="http://schemas.microsoft.com/office/drawing/2014/main" id="{B2617A05-34F8-185F-DE57-86C010D7FF2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27771305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Rubrik, under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D3A2D-C3B8-62B8-AF1E-AD8EC831B9E5}"/>
              </a:ext>
            </a:extLst>
          </p:cNvPr>
          <p:cNvSpPr>
            <a:spLocks noGrp="1"/>
          </p:cNvSpPr>
          <p:nvPr>
            <p:ph type="title" hasCustomPrompt="1"/>
          </p:nvPr>
        </p:nvSpPr>
        <p:spPr>
          <a:xfrm>
            <a:off x="839788" y="2395569"/>
            <a:ext cx="10517188" cy="720000"/>
          </a:xfrm>
        </p:spPr>
        <p:txBody>
          <a:bodyPr anchor="b">
            <a:noAutofit/>
          </a:bodyPr>
          <a:lstStyle>
            <a:lvl1pPr>
              <a:defRPr sz="4000"/>
            </a:lvl1pPr>
          </a:lstStyle>
          <a:p>
            <a:r>
              <a:rPr lang="sv-SE" dirty="0"/>
              <a:t>Rubrik</a:t>
            </a:r>
          </a:p>
        </p:txBody>
      </p:sp>
      <p:sp>
        <p:nvSpPr>
          <p:cNvPr id="3" name="Platshållare för text 2">
            <a:extLst>
              <a:ext uri="{FF2B5EF4-FFF2-40B4-BE49-F238E27FC236}">
                <a16:creationId xmlns:a16="http://schemas.microsoft.com/office/drawing/2014/main" id="{240E6226-F84A-5475-055B-ADE93C881BBC}"/>
              </a:ext>
            </a:extLst>
          </p:cNvPr>
          <p:cNvSpPr>
            <a:spLocks noGrp="1"/>
          </p:cNvSpPr>
          <p:nvPr>
            <p:ph type="body" idx="1" hasCustomPrompt="1"/>
          </p:nvPr>
        </p:nvSpPr>
        <p:spPr>
          <a:xfrm>
            <a:off x="839787" y="3187287"/>
            <a:ext cx="5157787" cy="434228"/>
          </a:xfrm>
        </p:spPr>
        <p:txBody>
          <a:bodyPr anchor="ctr">
            <a:noAutofit/>
          </a:bodyPr>
          <a:lstStyle>
            <a:lvl1pPr marL="0" indent="0">
              <a:buNone/>
              <a:defRPr sz="2400" b="0" i="0">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Underrubrik</a:t>
            </a:r>
          </a:p>
        </p:txBody>
      </p:sp>
      <p:sp>
        <p:nvSpPr>
          <p:cNvPr id="4" name="Platshållare för innehåll 3">
            <a:extLst>
              <a:ext uri="{FF2B5EF4-FFF2-40B4-BE49-F238E27FC236}">
                <a16:creationId xmlns:a16="http://schemas.microsoft.com/office/drawing/2014/main" id="{23C54E97-E763-5645-7922-2BB02727C456}"/>
              </a:ext>
            </a:extLst>
          </p:cNvPr>
          <p:cNvSpPr>
            <a:spLocks noGrp="1"/>
          </p:cNvSpPr>
          <p:nvPr>
            <p:ph sz="half" idx="2" hasCustomPrompt="1"/>
          </p:nvPr>
        </p:nvSpPr>
        <p:spPr>
          <a:xfrm>
            <a:off x="838199" y="3685435"/>
            <a:ext cx="5157787" cy="2623157"/>
          </a:xfrm>
        </p:spPr>
        <p:txBody>
          <a:bodyPr vert="horz" lIns="91440" tIns="45720" rIns="91440" bIns="45720" rtlCol="0">
            <a:noAutofit/>
          </a:bodyPr>
          <a:lstStyle>
            <a:lvl1pPr>
              <a:defRPr lang="sv-SE" sz="2200" dirty="0">
                <a:latin typeface="+mn-lt"/>
              </a:defRPr>
            </a:lvl1pPr>
          </a:lstStyle>
          <a:p>
            <a:pPr lvl="0">
              <a:spcBef>
                <a:spcPts val="1400"/>
              </a:spcBef>
            </a:pPr>
            <a:r>
              <a:rPr lang="sv-SE" dirty="0"/>
              <a:t>Punkt</a:t>
            </a:r>
          </a:p>
        </p:txBody>
      </p:sp>
      <p:sp>
        <p:nvSpPr>
          <p:cNvPr id="5" name="Platshållare för text 4">
            <a:extLst>
              <a:ext uri="{FF2B5EF4-FFF2-40B4-BE49-F238E27FC236}">
                <a16:creationId xmlns:a16="http://schemas.microsoft.com/office/drawing/2014/main" id="{C59457F5-0317-53E5-88C0-332642591F37}"/>
              </a:ext>
            </a:extLst>
          </p:cNvPr>
          <p:cNvSpPr>
            <a:spLocks noGrp="1"/>
          </p:cNvSpPr>
          <p:nvPr>
            <p:ph type="body" sz="quarter" idx="3" hasCustomPrompt="1"/>
          </p:nvPr>
        </p:nvSpPr>
        <p:spPr>
          <a:xfrm>
            <a:off x="6172199" y="3187285"/>
            <a:ext cx="5183188" cy="434229"/>
          </a:xfrm>
        </p:spPr>
        <p:txBody>
          <a:bodyPr anchor="ctr">
            <a:noAutofit/>
          </a:bodyPr>
          <a:lstStyle>
            <a:lvl1pPr marL="0" indent="0">
              <a:buNone/>
              <a:defRPr sz="2400" b="0" i="0">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Underrubrik</a:t>
            </a:r>
          </a:p>
        </p:txBody>
      </p:sp>
      <p:sp>
        <p:nvSpPr>
          <p:cNvPr id="6" name="Platshållare för innehåll 5">
            <a:extLst>
              <a:ext uri="{FF2B5EF4-FFF2-40B4-BE49-F238E27FC236}">
                <a16:creationId xmlns:a16="http://schemas.microsoft.com/office/drawing/2014/main" id="{3136394C-F88B-388F-7B44-9D3864B4F25F}"/>
              </a:ext>
            </a:extLst>
          </p:cNvPr>
          <p:cNvSpPr>
            <a:spLocks noGrp="1"/>
          </p:cNvSpPr>
          <p:nvPr>
            <p:ph sz="quarter" idx="4" hasCustomPrompt="1"/>
          </p:nvPr>
        </p:nvSpPr>
        <p:spPr>
          <a:xfrm>
            <a:off x="6172199" y="3685433"/>
            <a:ext cx="5183188" cy="2623157"/>
          </a:xfrm>
        </p:spPr>
        <p:txBody>
          <a:bodyPr>
            <a:noAutofit/>
          </a:bodyPr>
          <a:lstStyle>
            <a:lvl1pPr>
              <a:spcBef>
                <a:spcPts val="1400"/>
              </a:spcBef>
              <a:defRPr sz="2200">
                <a:latin typeface="+mn-lt"/>
              </a:defRPr>
            </a:lvl1pPr>
            <a:lvl2pPr>
              <a:defRPr sz="1600"/>
            </a:lvl2pPr>
            <a:lvl3pPr>
              <a:defRPr sz="1600"/>
            </a:lvl3pPr>
            <a:lvl4pPr>
              <a:defRPr sz="1600"/>
            </a:lvl4pPr>
            <a:lvl5pPr>
              <a:defRPr sz="1600"/>
            </a:lvl5pPr>
          </a:lstStyle>
          <a:p>
            <a:pPr lvl="0"/>
            <a:r>
              <a:rPr lang="sv-SE" dirty="0"/>
              <a:t>Punkt</a:t>
            </a:r>
          </a:p>
        </p:txBody>
      </p:sp>
      <p:sp>
        <p:nvSpPr>
          <p:cNvPr id="7" name="Platshållare för datum 6">
            <a:extLst>
              <a:ext uri="{FF2B5EF4-FFF2-40B4-BE49-F238E27FC236}">
                <a16:creationId xmlns:a16="http://schemas.microsoft.com/office/drawing/2014/main" id="{5FBEBD62-6F09-D6F3-BAA0-C3C1499B6B6E}"/>
              </a:ext>
              <a:ext uri="{C183D7F6-B498-43B3-948B-1728B52AA6E4}">
                <adec:decorative xmlns:adec="http://schemas.microsoft.com/office/drawing/2017/decorative" val="1"/>
              </a:ext>
            </a:extLst>
          </p:cNvPr>
          <p:cNvSpPr>
            <a:spLocks noGrp="1"/>
          </p:cNvSpPr>
          <p:nvPr>
            <p:ph type="dt" sz="half" idx="10"/>
          </p:nvPr>
        </p:nvSpPr>
        <p:spPr/>
        <p:txBody>
          <a:bodyPr>
            <a:noAutofit/>
          </a:bodyPr>
          <a:lstStyle/>
          <a:p>
            <a:fld id="{7F208342-5794-471C-9928-C29A6B39020D}" type="datetime1">
              <a:rPr lang="sv-SE" smtClean="0"/>
              <a:t>2026-03-11</a:t>
            </a:fld>
            <a:endParaRPr lang="sv-SE"/>
          </a:p>
        </p:txBody>
      </p:sp>
      <p:sp>
        <p:nvSpPr>
          <p:cNvPr id="8" name="Platshållare för sidfot 7">
            <a:extLst>
              <a:ext uri="{FF2B5EF4-FFF2-40B4-BE49-F238E27FC236}">
                <a16:creationId xmlns:a16="http://schemas.microsoft.com/office/drawing/2014/main" id="{63B9F0E4-33BA-36C9-94D4-F1833BC60241}"/>
              </a:ext>
              <a:ext uri="{C183D7F6-B498-43B3-948B-1728B52AA6E4}">
                <adec:decorative xmlns:adec="http://schemas.microsoft.com/office/drawing/2017/decorative" val="1"/>
              </a:ext>
            </a:extLst>
          </p:cNvPr>
          <p:cNvSpPr>
            <a:spLocks noGrp="1"/>
          </p:cNvSpPr>
          <p:nvPr>
            <p:ph type="ftr" sz="quarter" idx="11"/>
          </p:nvPr>
        </p:nvSpPr>
        <p:spPr/>
        <p:txBody>
          <a:bodyPr>
            <a:noAutofit/>
          </a:bodyPr>
          <a:lstStyle/>
          <a:p>
            <a:r>
              <a:rPr lang="sv-SE"/>
              <a:t>Sidfottext</a:t>
            </a:r>
          </a:p>
        </p:txBody>
      </p:sp>
      <p:sp>
        <p:nvSpPr>
          <p:cNvPr id="9" name="Platshållare för bildnummer 8">
            <a:extLst>
              <a:ext uri="{FF2B5EF4-FFF2-40B4-BE49-F238E27FC236}">
                <a16:creationId xmlns:a16="http://schemas.microsoft.com/office/drawing/2014/main" id="{1DBD612E-E8DF-683B-2AEF-25FD3D2B7C96}"/>
              </a:ext>
              <a:ext uri="{C183D7F6-B498-43B3-948B-1728B52AA6E4}">
                <adec:decorative xmlns:adec="http://schemas.microsoft.com/office/drawing/2017/decorative" val="1"/>
              </a:ext>
            </a:extLst>
          </p:cNvPr>
          <p:cNvSpPr>
            <a:spLocks noGrp="1"/>
          </p:cNvSpPr>
          <p:nvPr>
            <p:ph type="sldNum" sz="quarter" idx="12"/>
          </p:nvPr>
        </p:nvSpPr>
        <p:spPr/>
        <p:txBody>
          <a:bodyPr>
            <a:noAutofit/>
          </a:bodyPr>
          <a:lstStyle/>
          <a:p>
            <a:fld id="{0EA8761A-F05C-4F01-AE76-2EF79F772060}" type="slidenum">
              <a:rPr lang="sv-SE" smtClean="0"/>
              <a:t>‹#›</a:t>
            </a:fld>
            <a:endParaRPr lang="sv-SE"/>
          </a:p>
        </p:txBody>
      </p:sp>
    </p:spTree>
    <p:extLst>
      <p:ext uri="{BB962C8B-B14F-4D97-AF65-F5344CB8AC3E}">
        <p14:creationId xmlns:p14="http://schemas.microsoft.com/office/powerpoint/2010/main" val="3183433444"/>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Rubrik">
    <p:bg>
      <p:bgPr>
        <a:solidFill>
          <a:srgbClr val="DFEFEB"/>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A06F26-AA62-DC77-6D81-51E1E37756EC}"/>
              </a:ext>
            </a:extLst>
          </p:cNvPr>
          <p:cNvSpPr>
            <a:spLocks noGrp="1"/>
          </p:cNvSpPr>
          <p:nvPr>
            <p:ph type="title" hasCustomPrompt="1"/>
          </p:nvPr>
        </p:nvSpPr>
        <p:spPr>
          <a:xfrm>
            <a:off x="839788" y="1790006"/>
            <a:ext cx="4947401" cy="1325563"/>
          </a:xfrm>
        </p:spPr>
        <p:txBody>
          <a:bodyPr anchor="t">
            <a:noAutofit/>
          </a:bodyPr>
          <a:lstStyle>
            <a:lvl1pPr>
              <a:defRPr sz="4000">
                <a:solidFill>
                  <a:schemeClr val="accent5"/>
                </a:solidFill>
              </a:defRPr>
            </a:lvl1pPr>
          </a:lstStyle>
          <a:p>
            <a:r>
              <a:rPr lang="sv-SE" dirty="0"/>
              <a:t>Rubrik</a:t>
            </a:r>
          </a:p>
        </p:txBody>
      </p:sp>
      <p:sp>
        <p:nvSpPr>
          <p:cNvPr id="3" name="Platshållare för datum 2">
            <a:extLst>
              <a:ext uri="{FF2B5EF4-FFF2-40B4-BE49-F238E27FC236}">
                <a16:creationId xmlns:a16="http://schemas.microsoft.com/office/drawing/2014/main" id="{0EACEB5A-C13E-77A7-81F0-AF722F507B3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accent5"/>
                </a:solidFill>
              </a:defRPr>
            </a:lvl1pPr>
          </a:lstStyle>
          <a:p>
            <a:fld id="{21EE4F49-EC76-4C2C-9B73-2EBF0DD89402}" type="datetime1">
              <a:rPr lang="sv-SE" smtClean="0"/>
              <a:pPr/>
              <a:t>2026-03-11</a:t>
            </a:fld>
            <a:endParaRPr lang="sv-SE"/>
          </a:p>
        </p:txBody>
      </p:sp>
      <p:sp>
        <p:nvSpPr>
          <p:cNvPr id="4" name="Platshållare för sidfot 3">
            <a:extLst>
              <a:ext uri="{FF2B5EF4-FFF2-40B4-BE49-F238E27FC236}">
                <a16:creationId xmlns:a16="http://schemas.microsoft.com/office/drawing/2014/main" id="{D9B4CC4B-BBBA-B3E1-B5BE-4336E1BC7D11}"/>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accent5"/>
                </a:solidFill>
              </a:defRPr>
            </a:lvl1pPr>
          </a:lstStyle>
          <a:p>
            <a:r>
              <a:rPr lang="sv-SE"/>
              <a:t>Sidfottext</a:t>
            </a:r>
          </a:p>
        </p:txBody>
      </p:sp>
      <p:sp>
        <p:nvSpPr>
          <p:cNvPr id="5" name="Platshållare för bildnummer 4">
            <a:extLst>
              <a:ext uri="{FF2B5EF4-FFF2-40B4-BE49-F238E27FC236}">
                <a16:creationId xmlns:a16="http://schemas.microsoft.com/office/drawing/2014/main" id="{687755E0-6C68-55E2-93B7-3C2332903D09}"/>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accent5"/>
                </a:solidFill>
              </a:defRPr>
            </a:lvl1pPr>
          </a:lstStyle>
          <a:p>
            <a:fld id="{0EA8761A-F05C-4F01-AE76-2EF79F772060}" type="slidenum">
              <a:rPr lang="sv-SE" smtClean="0"/>
              <a:pPr/>
              <a:t>‹#›</a:t>
            </a:fld>
            <a:endParaRPr lang="sv-SE"/>
          </a:p>
        </p:txBody>
      </p:sp>
    </p:spTree>
    <p:extLst>
      <p:ext uri="{BB962C8B-B14F-4D97-AF65-F5344CB8AC3E}">
        <p14:creationId xmlns:p14="http://schemas.microsoft.com/office/powerpoint/2010/main" val="1352583214"/>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36E1C339-1173-498E-B68E-150066B9F832}"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Tree>
    <p:extLst>
      <p:ext uri="{BB962C8B-B14F-4D97-AF65-F5344CB8AC3E}">
        <p14:creationId xmlns:p14="http://schemas.microsoft.com/office/powerpoint/2010/main" val="238214448"/>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userDrawn="1">
  <p:cSld name="Tom med logga">
    <p:bg>
      <p:bgPr>
        <a:solidFill>
          <a:srgbClr val="DFEFEB"/>
        </a:solidFill>
        <a:effectLst/>
      </p:bgPr>
    </p:bg>
    <p:spTree>
      <p:nvGrpSpPr>
        <p:cNvPr id="1" name=""/>
        <p:cNvGrpSpPr/>
        <p:nvPr/>
      </p:nvGrpSpPr>
      <p:grpSpPr>
        <a:xfrm>
          <a:off x="0" y="0"/>
          <a:ext cx="0" cy="0"/>
          <a:chOff x="0" y="0"/>
          <a:chExt cx="0" cy="0"/>
        </a:xfrm>
      </p:grpSpPr>
      <p:sp>
        <p:nvSpPr>
          <p:cNvPr id="8" name="Platshållare för datum 1">
            <a:extLst>
              <a:ext uri="{FF2B5EF4-FFF2-40B4-BE49-F238E27FC236}">
                <a16:creationId xmlns:a16="http://schemas.microsoft.com/office/drawing/2014/main" id="{BD4E7ACA-DD34-312E-63AD-4C42C5D52EF4}"/>
              </a:ext>
              <a:ext uri="{C183D7F6-B498-43B3-948B-1728B52AA6E4}">
                <adec:decorative xmlns:adec="http://schemas.microsoft.com/office/drawing/2017/decorative" val="1"/>
              </a:ext>
            </a:extLst>
          </p:cNvPr>
          <p:cNvSpPr>
            <a:spLocks noGrp="1"/>
          </p:cNvSpPr>
          <p:nvPr>
            <p:ph type="dt" sz="half" idx="10"/>
          </p:nvPr>
        </p:nvSpPr>
        <p:spPr>
          <a:xfrm>
            <a:off x="160083" y="6364203"/>
            <a:ext cx="1051295" cy="365125"/>
          </a:xfrm>
        </p:spPr>
        <p:txBody>
          <a:bodyPr/>
          <a:lstStyle/>
          <a:p>
            <a:fld id="{36E1C339-1173-498E-B68E-150066B9F832}" type="datetime1">
              <a:rPr lang="sv-SE" smtClean="0"/>
              <a:t>2026-03-11</a:t>
            </a:fld>
            <a:endParaRPr lang="sv-SE"/>
          </a:p>
        </p:txBody>
      </p:sp>
      <p:sp>
        <p:nvSpPr>
          <p:cNvPr id="9" name="Platshållare för sidfot 2">
            <a:extLst>
              <a:ext uri="{FF2B5EF4-FFF2-40B4-BE49-F238E27FC236}">
                <a16:creationId xmlns:a16="http://schemas.microsoft.com/office/drawing/2014/main" id="{F49843CB-C0F3-CD2D-542C-3FE32B869631}"/>
              </a:ext>
              <a:ext uri="{C183D7F6-B498-43B3-948B-1728B52AA6E4}">
                <adec:decorative xmlns:adec="http://schemas.microsoft.com/office/drawing/2017/decorative" val="1"/>
              </a:ext>
            </a:extLst>
          </p:cNvPr>
          <p:cNvSpPr>
            <a:spLocks noGrp="1"/>
          </p:cNvSpPr>
          <p:nvPr>
            <p:ph type="ftr" sz="quarter" idx="11"/>
          </p:nvPr>
        </p:nvSpPr>
        <p:spPr>
          <a:xfrm>
            <a:off x="1538008" y="6365427"/>
            <a:ext cx="3360626" cy="365125"/>
          </a:xfrm>
        </p:spPr>
        <p:txBody>
          <a:bodyPr/>
          <a:lstStyle/>
          <a:p>
            <a:r>
              <a:rPr lang="sv-SE"/>
              <a:t>Sidfottext</a:t>
            </a:r>
          </a:p>
        </p:txBody>
      </p:sp>
      <p:sp>
        <p:nvSpPr>
          <p:cNvPr id="10" name="Platshållare för bildnummer 3">
            <a:extLst>
              <a:ext uri="{FF2B5EF4-FFF2-40B4-BE49-F238E27FC236}">
                <a16:creationId xmlns:a16="http://schemas.microsoft.com/office/drawing/2014/main" id="{97C9C3DA-4304-47F2-4E8F-C0B80AF735BF}"/>
              </a:ext>
              <a:ext uri="{C183D7F6-B498-43B3-948B-1728B52AA6E4}">
                <adec:decorative xmlns:adec="http://schemas.microsoft.com/office/drawing/2017/decorative" val="1"/>
              </a:ext>
            </a:extLst>
          </p:cNvPr>
          <p:cNvSpPr>
            <a:spLocks noGrp="1"/>
          </p:cNvSpPr>
          <p:nvPr>
            <p:ph type="sldNum" sz="quarter" idx="12"/>
          </p:nvPr>
        </p:nvSpPr>
        <p:spPr>
          <a:xfrm>
            <a:off x="11530910" y="6364203"/>
            <a:ext cx="501007" cy="365125"/>
          </a:xfrm>
        </p:spPr>
        <p:txBody>
          <a:bodyPr/>
          <a:lstStyle/>
          <a:p>
            <a:fld id="{0EA8761A-F05C-4F01-AE76-2EF79F772060}" type="slidenum">
              <a:rPr lang="sv-SE" smtClean="0"/>
              <a:t>‹#›</a:t>
            </a:fld>
            <a:endParaRPr lang="sv-SE"/>
          </a:p>
        </p:txBody>
      </p:sp>
    </p:spTree>
    <p:extLst>
      <p:ext uri="{BB962C8B-B14F-4D97-AF65-F5344CB8AC3E}">
        <p14:creationId xmlns:p14="http://schemas.microsoft.com/office/powerpoint/2010/main" val="4742361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showMasterSp="0" preserve="1" userDrawn="1">
  <p:cSld name="Utfallande bild logga i färg">
    <p:bg>
      <p:bgPr>
        <a:solidFill>
          <a:srgbClr val="DFEFEB"/>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908E459A-1DD8-D673-1B7D-5A47E4627107}"/>
              </a:ext>
            </a:extLst>
          </p:cNvPr>
          <p:cNvSpPr>
            <a:spLocks noGrp="1"/>
          </p:cNvSpPr>
          <p:nvPr>
            <p:ph type="pic" sz="quarter" idx="13"/>
          </p:nvPr>
        </p:nvSpPr>
        <p:spPr>
          <a:xfrm>
            <a:off x="0" y="0"/>
            <a:ext cx="12192000" cy="6858000"/>
          </a:xfrm>
        </p:spPr>
        <p:txBody>
          <a:bodyPr/>
          <a:lstStyle>
            <a:lvl1pPr marL="0" indent="0" algn="ctr">
              <a:buNone/>
              <a:defRPr sz="1100"/>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3C9AA39D-994F-D672-1A92-949D21179B1B}"/>
              </a:ext>
              <a:ext uri="{C183D7F6-B498-43B3-948B-1728B52AA6E4}">
                <adec:decorative xmlns:adec="http://schemas.microsoft.com/office/drawing/2017/decorative" val="1"/>
              </a:ext>
            </a:extLst>
          </p:cNvPr>
          <p:cNvSpPr>
            <a:spLocks noGrp="1"/>
          </p:cNvSpPr>
          <p:nvPr>
            <p:ph type="dt" sz="half" idx="10"/>
          </p:nvPr>
        </p:nvSpPr>
        <p:spPr/>
        <p:txBody>
          <a:bodyPr/>
          <a:lstStyle/>
          <a:p>
            <a:fld id="{23E830D1-9B43-4A41-B3A1-206CB98018A1}" type="datetime1">
              <a:rPr lang="sv-SE" smtClean="0"/>
              <a:t>2026-03-11</a:t>
            </a:fld>
            <a:endParaRPr lang="sv-SE"/>
          </a:p>
        </p:txBody>
      </p:sp>
      <p:sp>
        <p:nvSpPr>
          <p:cNvPr id="3" name="Platshållare för sidfot 2">
            <a:extLst>
              <a:ext uri="{FF2B5EF4-FFF2-40B4-BE49-F238E27FC236}">
                <a16:creationId xmlns:a16="http://schemas.microsoft.com/office/drawing/2014/main" id="{99A9CFFB-D456-6463-A4BD-CE70F4CD1A12}"/>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Sidfottext</a:t>
            </a:r>
          </a:p>
        </p:txBody>
      </p:sp>
      <p:sp>
        <p:nvSpPr>
          <p:cNvPr id="4" name="Platshållare för bildnummer 3">
            <a:extLst>
              <a:ext uri="{FF2B5EF4-FFF2-40B4-BE49-F238E27FC236}">
                <a16:creationId xmlns:a16="http://schemas.microsoft.com/office/drawing/2014/main" id="{12CEC6D5-E7B1-0BCE-0744-951A473470B5}"/>
              </a:ext>
              <a:ext uri="{C183D7F6-B498-43B3-948B-1728B52AA6E4}">
                <adec:decorative xmlns:adec="http://schemas.microsoft.com/office/drawing/2017/decorative" val="1"/>
              </a:ext>
            </a:extLst>
          </p:cNvPr>
          <p:cNvSpPr>
            <a:spLocks noGrp="1"/>
          </p:cNvSpPr>
          <p:nvPr>
            <p:ph type="sldNum" sz="quarter" idx="12"/>
          </p:nvPr>
        </p:nvSpPr>
        <p:spPr/>
        <p:txBody>
          <a:bodyPr/>
          <a:lstStyle/>
          <a:p>
            <a:fld id="{0EA8761A-F05C-4F01-AE76-2EF79F772060}" type="slidenum">
              <a:rPr lang="sv-SE" smtClean="0"/>
              <a:t>‹#›</a:t>
            </a:fld>
            <a:endParaRPr lang="sv-SE"/>
          </a:p>
        </p:txBody>
      </p:sp>
      <p:sp>
        <p:nvSpPr>
          <p:cNvPr id="5" name="Platshållare för text 7">
            <a:extLst>
              <a:ext uri="{FF2B5EF4-FFF2-40B4-BE49-F238E27FC236}">
                <a16:creationId xmlns:a16="http://schemas.microsoft.com/office/drawing/2014/main" id="{A9979B33-E4C5-CC52-41BD-8785520D94EF}"/>
              </a:ext>
              <a:ext uri="{C183D7F6-B498-43B3-948B-1728B52AA6E4}">
                <adec:decorative xmlns:adec="http://schemas.microsoft.com/office/drawing/2017/decorative" val="1"/>
              </a:ext>
            </a:extLst>
          </p:cNvPr>
          <p:cNvSpPr>
            <a:spLocks noGrp="1"/>
          </p:cNvSpPr>
          <p:nvPr>
            <p:ph type="body" sz="quarter" idx="14" hasCustomPrompt="1"/>
          </p:nvPr>
        </p:nvSpPr>
        <p:spPr>
          <a:xfrm>
            <a:off x="407892" y="311234"/>
            <a:ext cx="1332000" cy="551506"/>
          </a:xfrm>
          <a:blipFill>
            <a:blip r:embed="rId2"/>
            <a:stretch>
              <a:fillRect/>
            </a:stretch>
          </a:blipFill>
        </p:spPr>
        <p:txBody>
          <a:bodyPr/>
          <a:lstStyle>
            <a:lvl1pPr marL="0" indent="0">
              <a:buNone/>
              <a:defRPr/>
            </a:lvl1pPr>
          </a:lstStyle>
          <a:p>
            <a:pPr lvl="0"/>
            <a:r>
              <a:rPr lang="sv-SE"/>
              <a:t> </a:t>
            </a:r>
          </a:p>
        </p:txBody>
      </p:sp>
    </p:spTree>
    <p:extLst>
      <p:ext uri="{BB962C8B-B14F-4D97-AF65-F5344CB8AC3E}">
        <p14:creationId xmlns:p14="http://schemas.microsoft.com/office/powerpoint/2010/main" val="289511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3" Type="http://schemas.openxmlformats.org/officeDocument/2006/relationships/slideLayout" Target="../slideLayouts/slideLayout25.xml"/><Relationship Id="rId21" Type="http://schemas.openxmlformats.org/officeDocument/2006/relationships/slideLayout" Target="../slideLayouts/slideLayout4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image" Target="../media/image1.png"/><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theme" Target="../theme/theme2.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slideLayout" Target="../slideLayouts/slideLayout45.xml"/><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slideLayout" Target="../slideLayouts/slideLayout4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18" Type="http://schemas.openxmlformats.org/officeDocument/2006/relationships/slideLayout" Target="../slideLayouts/slideLayout63.xml"/><Relationship Id="rId3" Type="http://schemas.openxmlformats.org/officeDocument/2006/relationships/slideLayout" Target="../slideLayouts/slideLayout48.xml"/><Relationship Id="rId21" Type="http://schemas.openxmlformats.org/officeDocument/2006/relationships/slideLayout" Target="../slideLayouts/slideLayout66.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slideLayout" Target="../slideLayouts/slideLayout62.xml"/><Relationship Id="rId25" Type="http://schemas.openxmlformats.org/officeDocument/2006/relationships/image" Target="../media/image1.png"/><Relationship Id="rId2" Type="http://schemas.openxmlformats.org/officeDocument/2006/relationships/slideLayout" Target="../slideLayouts/slideLayout47.xml"/><Relationship Id="rId16" Type="http://schemas.openxmlformats.org/officeDocument/2006/relationships/slideLayout" Target="../slideLayouts/slideLayout61.xml"/><Relationship Id="rId20" Type="http://schemas.openxmlformats.org/officeDocument/2006/relationships/slideLayout" Target="../slideLayouts/slideLayout65.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24" Type="http://schemas.openxmlformats.org/officeDocument/2006/relationships/theme" Target="../theme/theme3.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23" Type="http://schemas.openxmlformats.org/officeDocument/2006/relationships/slideLayout" Target="../slideLayouts/slideLayout68.xml"/><Relationship Id="rId10" Type="http://schemas.openxmlformats.org/officeDocument/2006/relationships/slideLayout" Target="../slideLayouts/slideLayout55.xml"/><Relationship Id="rId19" Type="http://schemas.openxmlformats.org/officeDocument/2006/relationships/slideLayout" Target="../slideLayouts/slideLayout64.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 Id="rId22" Type="http://schemas.openxmlformats.org/officeDocument/2006/relationships/slideLayout" Target="../slideLayouts/slideLayout6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theme" Target="../theme/theme4.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slideLayout" Target="../slideLayouts/slideLayout80.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18" Type="http://schemas.openxmlformats.org/officeDocument/2006/relationships/slideLayout" Target="../slideLayouts/slideLayout98.xml"/><Relationship Id="rId3" Type="http://schemas.openxmlformats.org/officeDocument/2006/relationships/slideLayout" Target="../slideLayouts/slideLayout83.xml"/><Relationship Id="rId21" Type="http://schemas.openxmlformats.org/officeDocument/2006/relationships/slideLayout" Target="../slideLayouts/slideLayout101.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17" Type="http://schemas.openxmlformats.org/officeDocument/2006/relationships/slideLayout" Target="../slideLayouts/slideLayout97.xml"/><Relationship Id="rId25" Type="http://schemas.openxmlformats.org/officeDocument/2006/relationships/image" Target="../media/image1.png"/><Relationship Id="rId2" Type="http://schemas.openxmlformats.org/officeDocument/2006/relationships/slideLayout" Target="../slideLayouts/slideLayout82.xml"/><Relationship Id="rId16" Type="http://schemas.openxmlformats.org/officeDocument/2006/relationships/slideLayout" Target="../slideLayouts/slideLayout96.xml"/><Relationship Id="rId20" Type="http://schemas.openxmlformats.org/officeDocument/2006/relationships/slideLayout" Target="../slideLayouts/slideLayout100.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24" Type="http://schemas.openxmlformats.org/officeDocument/2006/relationships/theme" Target="../theme/theme5.xml"/><Relationship Id="rId5" Type="http://schemas.openxmlformats.org/officeDocument/2006/relationships/slideLayout" Target="../slideLayouts/slideLayout85.xml"/><Relationship Id="rId15" Type="http://schemas.openxmlformats.org/officeDocument/2006/relationships/slideLayout" Target="../slideLayouts/slideLayout95.xml"/><Relationship Id="rId23" Type="http://schemas.openxmlformats.org/officeDocument/2006/relationships/slideLayout" Target="../slideLayouts/slideLayout103.xml"/><Relationship Id="rId10" Type="http://schemas.openxmlformats.org/officeDocument/2006/relationships/slideLayout" Target="../slideLayouts/slideLayout90.xml"/><Relationship Id="rId19" Type="http://schemas.openxmlformats.org/officeDocument/2006/relationships/slideLayout" Target="../slideLayouts/slideLayout99.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 Id="rId22" Type="http://schemas.openxmlformats.org/officeDocument/2006/relationships/slideLayout" Target="../slideLayouts/slideLayout102.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11.xml"/><Relationship Id="rId13" Type="http://schemas.openxmlformats.org/officeDocument/2006/relationships/slideLayout" Target="../slideLayouts/slideLayout116.xml"/><Relationship Id="rId18" Type="http://schemas.openxmlformats.org/officeDocument/2006/relationships/slideLayout" Target="../slideLayouts/slideLayout121.xml"/><Relationship Id="rId3" Type="http://schemas.openxmlformats.org/officeDocument/2006/relationships/slideLayout" Target="../slideLayouts/slideLayout106.xml"/><Relationship Id="rId21" Type="http://schemas.openxmlformats.org/officeDocument/2006/relationships/slideLayout" Target="../slideLayouts/slideLayout124.xml"/><Relationship Id="rId7" Type="http://schemas.openxmlformats.org/officeDocument/2006/relationships/slideLayout" Target="../slideLayouts/slideLayout110.xml"/><Relationship Id="rId12" Type="http://schemas.openxmlformats.org/officeDocument/2006/relationships/slideLayout" Target="../slideLayouts/slideLayout115.xml"/><Relationship Id="rId17" Type="http://schemas.openxmlformats.org/officeDocument/2006/relationships/slideLayout" Target="../slideLayouts/slideLayout120.xml"/><Relationship Id="rId25" Type="http://schemas.openxmlformats.org/officeDocument/2006/relationships/image" Target="../media/image1.png"/><Relationship Id="rId2" Type="http://schemas.openxmlformats.org/officeDocument/2006/relationships/slideLayout" Target="../slideLayouts/slideLayout105.xml"/><Relationship Id="rId16" Type="http://schemas.openxmlformats.org/officeDocument/2006/relationships/slideLayout" Target="../slideLayouts/slideLayout119.xml"/><Relationship Id="rId20" Type="http://schemas.openxmlformats.org/officeDocument/2006/relationships/slideLayout" Target="../slideLayouts/slideLayout123.xml"/><Relationship Id="rId1" Type="http://schemas.openxmlformats.org/officeDocument/2006/relationships/slideLayout" Target="../slideLayouts/slideLayout104.xml"/><Relationship Id="rId6" Type="http://schemas.openxmlformats.org/officeDocument/2006/relationships/slideLayout" Target="../slideLayouts/slideLayout109.xml"/><Relationship Id="rId11" Type="http://schemas.openxmlformats.org/officeDocument/2006/relationships/slideLayout" Target="../slideLayouts/slideLayout114.xml"/><Relationship Id="rId24" Type="http://schemas.openxmlformats.org/officeDocument/2006/relationships/theme" Target="../theme/theme6.xml"/><Relationship Id="rId5" Type="http://schemas.openxmlformats.org/officeDocument/2006/relationships/slideLayout" Target="../slideLayouts/slideLayout108.xml"/><Relationship Id="rId15" Type="http://schemas.openxmlformats.org/officeDocument/2006/relationships/slideLayout" Target="../slideLayouts/slideLayout118.xml"/><Relationship Id="rId23" Type="http://schemas.openxmlformats.org/officeDocument/2006/relationships/slideLayout" Target="../slideLayouts/slideLayout126.xml"/><Relationship Id="rId10" Type="http://schemas.openxmlformats.org/officeDocument/2006/relationships/slideLayout" Target="../slideLayouts/slideLayout113.xml"/><Relationship Id="rId19" Type="http://schemas.openxmlformats.org/officeDocument/2006/relationships/slideLayout" Target="../slideLayouts/slideLayout122.xml"/><Relationship Id="rId4" Type="http://schemas.openxmlformats.org/officeDocument/2006/relationships/slideLayout" Target="../slideLayouts/slideLayout107.xml"/><Relationship Id="rId9" Type="http://schemas.openxmlformats.org/officeDocument/2006/relationships/slideLayout" Target="../slideLayouts/slideLayout112.xml"/><Relationship Id="rId14" Type="http://schemas.openxmlformats.org/officeDocument/2006/relationships/slideLayout" Target="../slideLayouts/slideLayout117.xml"/><Relationship Id="rId22" Type="http://schemas.openxmlformats.org/officeDocument/2006/relationships/slideLayout" Target="../slideLayouts/slideLayout1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DFEFEB"/>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793E63-731C-4489-4423-CB81F6C74B49}"/>
              </a:ext>
            </a:extLst>
          </p:cNvPr>
          <p:cNvSpPr>
            <a:spLocks noGrp="1"/>
          </p:cNvSpPr>
          <p:nvPr>
            <p:ph type="title"/>
          </p:nvPr>
        </p:nvSpPr>
        <p:spPr>
          <a:xfrm>
            <a:off x="839788" y="1125080"/>
            <a:ext cx="7313612" cy="1237130"/>
          </a:xfrm>
          <a:prstGeom prst="rect">
            <a:avLst/>
          </a:prstGeom>
        </p:spPr>
        <p:txBody>
          <a:bodyPr vert="horz" lIns="91440" tIns="45720" rIns="91440" bIns="45720" rtlCol="0" anchor="ctr">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80994848-5D29-B231-E352-88E611499AED}"/>
              </a:ext>
            </a:extLst>
          </p:cNvPr>
          <p:cNvSpPr>
            <a:spLocks noGrp="1"/>
          </p:cNvSpPr>
          <p:nvPr>
            <p:ph type="body" idx="1"/>
          </p:nvPr>
        </p:nvSpPr>
        <p:spPr>
          <a:xfrm>
            <a:off x="839788" y="2528048"/>
            <a:ext cx="7313612" cy="3233364"/>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8127DD33-0436-F20A-421B-A429BA7D8168}"/>
              </a:ext>
            </a:extLst>
          </p:cNvPr>
          <p:cNvSpPr>
            <a:spLocks noGrp="1"/>
          </p:cNvSpPr>
          <p:nvPr>
            <p:ph type="dt" sz="half" idx="2"/>
          </p:nvPr>
        </p:nvSpPr>
        <p:spPr>
          <a:xfrm>
            <a:off x="160083" y="6364203"/>
            <a:ext cx="1051295" cy="365125"/>
          </a:xfrm>
          <a:prstGeom prst="rect">
            <a:avLst/>
          </a:prstGeom>
        </p:spPr>
        <p:txBody>
          <a:bodyPr vert="horz" lIns="91440" tIns="45720" rIns="91440" bIns="45720" rtlCol="0" anchor="ctr"/>
          <a:lstStyle>
            <a:lvl1pPr algn="l">
              <a:defRPr sz="1200" b="0" i="0">
                <a:solidFill>
                  <a:schemeClr val="accent5"/>
                </a:solidFill>
                <a:latin typeface="AvenirNext LT Pro Regular" panose="020B0504020202020204" pitchFamily="34" charset="77"/>
              </a:defRPr>
            </a:lvl1pPr>
          </a:lstStyle>
          <a:p>
            <a:fld id="{5F6B0470-A8C6-4E2F-A7E4-2127E15D3394}" type="datetime1">
              <a:rPr lang="sv-SE" smtClean="0"/>
              <a:pPr/>
              <a:t>2026-03-11</a:t>
            </a:fld>
            <a:endParaRPr lang="sv-SE" dirty="0"/>
          </a:p>
        </p:txBody>
      </p:sp>
      <p:sp>
        <p:nvSpPr>
          <p:cNvPr id="5" name="Platshållare för sidfot 4">
            <a:extLst>
              <a:ext uri="{FF2B5EF4-FFF2-40B4-BE49-F238E27FC236}">
                <a16:creationId xmlns:a16="http://schemas.microsoft.com/office/drawing/2014/main" id="{42673166-732E-ACFA-4AD6-5CBD34564C29}"/>
              </a:ext>
            </a:extLst>
          </p:cNvPr>
          <p:cNvSpPr>
            <a:spLocks noGrp="1"/>
          </p:cNvSpPr>
          <p:nvPr>
            <p:ph type="ftr" sz="quarter" idx="3"/>
          </p:nvPr>
        </p:nvSpPr>
        <p:spPr>
          <a:xfrm>
            <a:off x="1538008" y="6365427"/>
            <a:ext cx="3360626" cy="365125"/>
          </a:xfrm>
          <a:prstGeom prst="rect">
            <a:avLst/>
          </a:prstGeom>
        </p:spPr>
        <p:txBody>
          <a:bodyPr vert="horz" lIns="91440" tIns="45720" rIns="91440" bIns="45720" rtlCol="0" anchor="ctr"/>
          <a:lstStyle>
            <a:lvl1pPr algn="ctr">
              <a:defRPr sz="1200" b="0" i="0">
                <a:solidFill>
                  <a:schemeClr val="accent5"/>
                </a:solidFill>
                <a:latin typeface="AvenirNext LT Pro Regular" panose="020B0504020202020204" pitchFamily="34" charset="77"/>
              </a:defRPr>
            </a:lvl1pPr>
          </a:lstStyle>
          <a:p>
            <a:r>
              <a:rPr lang="sv-SE"/>
              <a:t>Sidfottext</a:t>
            </a:r>
          </a:p>
        </p:txBody>
      </p:sp>
      <p:sp>
        <p:nvSpPr>
          <p:cNvPr id="6" name="Platshållare för bildnummer 5">
            <a:extLst>
              <a:ext uri="{FF2B5EF4-FFF2-40B4-BE49-F238E27FC236}">
                <a16:creationId xmlns:a16="http://schemas.microsoft.com/office/drawing/2014/main" id="{8D9851D9-8275-AE40-1CCB-78CA6FA4CE11}"/>
              </a:ext>
            </a:extLst>
          </p:cNvPr>
          <p:cNvSpPr>
            <a:spLocks noGrp="1"/>
          </p:cNvSpPr>
          <p:nvPr>
            <p:ph type="sldNum" sz="quarter" idx="4"/>
          </p:nvPr>
        </p:nvSpPr>
        <p:spPr>
          <a:xfrm>
            <a:off x="11530910" y="6364203"/>
            <a:ext cx="501007" cy="365125"/>
          </a:xfrm>
          <a:prstGeom prst="rect">
            <a:avLst/>
          </a:prstGeom>
        </p:spPr>
        <p:txBody>
          <a:bodyPr vert="horz" lIns="91440" tIns="45720" rIns="91440" bIns="45720" rtlCol="0" anchor="ctr"/>
          <a:lstStyle>
            <a:lvl1pPr algn="r">
              <a:defRPr sz="1200" b="0" i="0">
                <a:solidFill>
                  <a:schemeClr val="accent5"/>
                </a:solidFill>
                <a:latin typeface="AvenirNext LT Pro Regular" panose="020B0504020202020204" pitchFamily="34" charset="77"/>
              </a:defRPr>
            </a:lvl1pPr>
          </a:lstStyle>
          <a:p>
            <a:fld id="{0EA8761A-F05C-4F01-AE76-2EF79F772060}" type="slidenum">
              <a:rPr lang="sv-SE" smtClean="0"/>
              <a:pPr/>
              <a:t>‹#›</a:t>
            </a:fld>
            <a:endParaRPr lang="sv-SE"/>
          </a:p>
        </p:txBody>
      </p:sp>
      <p:pic>
        <p:nvPicPr>
          <p:cNvPr id="8" name="Bildobjekt 7" descr="Logotyp för Sveriges kommuner och regioner.">
            <a:extLst>
              <a:ext uri="{FF2B5EF4-FFF2-40B4-BE49-F238E27FC236}">
                <a16:creationId xmlns:a16="http://schemas.microsoft.com/office/drawing/2014/main" id="{820A498F-3CFE-A810-03F3-C4E9E84161D6}"/>
              </a:ext>
            </a:extLst>
          </p:cNvPr>
          <p:cNvPicPr>
            <a:picLocks noChangeAspect="1"/>
          </p:cNvPicPr>
          <p:nvPr userDrawn="1"/>
        </p:nvPicPr>
        <p:blipFill>
          <a:blip r:embed="rId24" cstate="hqprint">
            <a:extLst>
              <a:ext uri="{28A0092B-C50C-407E-A947-70E740481C1C}">
                <a14:useLocalDpi xmlns:a14="http://schemas.microsoft.com/office/drawing/2010/main" val="0"/>
              </a:ext>
            </a:extLst>
          </a:blip>
          <a:stretch>
            <a:fillRect/>
          </a:stretch>
        </p:blipFill>
        <p:spPr>
          <a:xfrm>
            <a:off x="407892" y="311234"/>
            <a:ext cx="1332000" cy="551506"/>
          </a:xfrm>
          <a:prstGeom prst="rect">
            <a:avLst/>
          </a:prstGeom>
        </p:spPr>
      </p:pic>
    </p:spTree>
    <p:extLst>
      <p:ext uri="{BB962C8B-B14F-4D97-AF65-F5344CB8AC3E}">
        <p14:creationId xmlns:p14="http://schemas.microsoft.com/office/powerpoint/2010/main" val="3722470157"/>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6" r:id="rId11"/>
    <p:sldLayoutId id="2147483802" r:id="rId12"/>
    <p:sldLayoutId id="2147483803" r:id="rId13"/>
    <p:sldLayoutId id="2147483757" r:id="rId14"/>
    <p:sldLayoutId id="2147483758" r:id="rId15"/>
    <p:sldLayoutId id="2147483754" r:id="rId16"/>
    <p:sldLayoutId id="2147483753" r:id="rId17"/>
    <p:sldLayoutId id="2147483759" r:id="rId18"/>
    <p:sldLayoutId id="2147483760" r:id="rId19"/>
    <p:sldLayoutId id="2147483799" r:id="rId20"/>
    <p:sldLayoutId id="2147483800" r:id="rId21"/>
    <p:sldLayoutId id="2147483900" r:id="rId22"/>
  </p:sldLayoutIdLst>
  <p:hf sldNum="0" hdr="0" ftr="0" dt="0"/>
  <p:txStyles>
    <p:titleStyle>
      <a:lvl1pPr algn="l" defTabSz="914400" rtl="0" eaLnBrk="1" latinLnBrk="0" hangingPunct="1">
        <a:lnSpc>
          <a:spcPct val="90000"/>
        </a:lnSpc>
        <a:spcBef>
          <a:spcPct val="0"/>
        </a:spcBef>
        <a:buNone/>
        <a:defRPr sz="4400" b="1" i="0" kern="1200">
          <a:solidFill>
            <a:schemeClr val="accent5"/>
          </a:solidFill>
          <a:latin typeface="AvenirNext LT Pro Bold" panose="020B0504020202020204" pitchFamily="34" charset="0"/>
          <a:ea typeface="+mj-ea"/>
          <a:cs typeface="+mj-cs"/>
        </a:defRPr>
      </a:lvl1pPr>
    </p:titleStyle>
    <p:bodyStyle>
      <a:lvl1pPr marL="228600" indent="-228600" algn="l" defTabSz="914400" rtl="0" eaLnBrk="1" latinLnBrk="0" hangingPunct="1">
        <a:lnSpc>
          <a:spcPct val="90000"/>
        </a:lnSpc>
        <a:spcBef>
          <a:spcPts val="1000"/>
        </a:spcBef>
        <a:buSzPct val="100000"/>
        <a:buFont typeface="Arial" panose="020B0604020202020204" pitchFamily="34" charset="0"/>
        <a:buChar char="•"/>
        <a:defRPr sz="2200" b="0" i="0" kern="1200">
          <a:solidFill>
            <a:schemeClr val="accent5"/>
          </a:solidFill>
          <a:latin typeface="AvenirNext LT Pro Regular" panose="020B0504020202020204" pitchFamily="34" charset="77"/>
          <a:ea typeface="+mn-ea"/>
          <a:cs typeface="+mn-cs"/>
        </a:defRPr>
      </a:lvl1pPr>
      <a:lvl2pPr marL="6858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5"/>
          </a:solidFill>
          <a:latin typeface="AvenirNext LT Pro Regular" panose="020B0504020202020204" pitchFamily="34" charset="77"/>
          <a:ea typeface="+mn-ea"/>
          <a:cs typeface="+mn-cs"/>
        </a:defRPr>
      </a:lvl2pPr>
      <a:lvl3pPr marL="11430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5"/>
          </a:solidFill>
          <a:latin typeface="AvenirNext LT Pro Regular" panose="020B0504020202020204" pitchFamily="34" charset="77"/>
          <a:ea typeface="+mn-ea"/>
          <a:cs typeface="+mn-cs"/>
        </a:defRPr>
      </a:lvl3pPr>
      <a:lvl4pPr marL="16002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5"/>
          </a:solidFill>
          <a:latin typeface="AvenirNext LT Pro Regular" panose="020B0504020202020204" pitchFamily="34" charset="77"/>
          <a:ea typeface="+mn-ea"/>
          <a:cs typeface="+mn-cs"/>
        </a:defRPr>
      </a:lvl4pPr>
      <a:lvl5pPr marL="20574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5"/>
          </a:solidFill>
          <a:latin typeface="AvenirNext LT Pro Regular"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7F2EB"/>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793E63-731C-4489-4423-CB81F6C74B49}"/>
              </a:ext>
            </a:extLst>
          </p:cNvPr>
          <p:cNvSpPr>
            <a:spLocks noGrp="1"/>
          </p:cNvSpPr>
          <p:nvPr>
            <p:ph type="title"/>
          </p:nvPr>
        </p:nvSpPr>
        <p:spPr>
          <a:xfrm>
            <a:off x="839788" y="1125080"/>
            <a:ext cx="7313612" cy="1237130"/>
          </a:xfrm>
          <a:prstGeom prst="rect">
            <a:avLst/>
          </a:prstGeom>
        </p:spPr>
        <p:txBody>
          <a:bodyPr vert="horz" lIns="91440" tIns="45720" rIns="91440" bIns="45720" rtlCol="0" anchor="ctr">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80994848-5D29-B231-E352-88E611499AED}"/>
              </a:ext>
            </a:extLst>
          </p:cNvPr>
          <p:cNvSpPr>
            <a:spLocks noGrp="1"/>
          </p:cNvSpPr>
          <p:nvPr>
            <p:ph type="body" idx="1"/>
          </p:nvPr>
        </p:nvSpPr>
        <p:spPr>
          <a:xfrm>
            <a:off x="839788" y="2528048"/>
            <a:ext cx="7313612" cy="3233364"/>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8127DD33-0436-F20A-421B-A429BA7D8168}"/>
              </a:ext>
            </a:extLst>
          </p:cNvPr>
          <p:cNvSpPr>
            <a:spLocks noGrp="1"/>
          </p:cNvSpPr>
          <p:nvPr>
            <p:ph type="dt" sz="half" idx="2"/>
          </p:nvPr>
        </p:nvSpPr>
        <p:spPr>
          <a:xfrm>
            <a:off x="160083" y="6364203"/>
            <a:ext cx="1051295" cy="365125"/>
          </a:xfrm>
          <a:prstGeom prst="rect">
            <a:avLst/>
          </a:prstGeom>
        </p:spPr>
        <p:txBody>
          <a:bodyPr vert="horz" lIns="91440" tIns="45720" rIns="91440" bIns="45720" rtlCol="0" anchor="ctr"/>
          <a:lstStyle>
            <a:lvl1pPr algn="l">
              <a:defRPr sz="1200" b="0" i="0">
                <a:solidFill>
                  <a:schemeClr val="tx1"/>
                </a:solidFill>
                <a:latin typeface="AvenirNext LT Pro Regular" panose="020B0504020202020204" pitchFamily="34" charset="77"/>
              </a:defRPr>
            </a:lvl1pPr>
          </a:lstStyle>
          <a:p>
            <a:fld id="{5F6B0470-A8C6-4E2F-A7E4-2127E15D3394}" type="datetime1">
              <a:rPr lang="sv-SE" smtClean="0"/>
              <a:pPr/>
              <a:t>2026-03-11</a:t>
            </a:fld>
            <a:endParaRPr lang="sv-SE" dirty="0"/>
          </a:p>
        </p:txBody>
      </p:sp>
      <p:sp>
        <p:nvSpPr>
          <p:cNvPr id="5" name="Platshållare för sidfot 4">
            <a:extLst>
              <a:ext uri="{FF2B5EF4-FFF2-40B4-BE49-F238E27FC236}">
                <a16:creationId xmlns:a16="http://schemas.microsoft.com/office/drawing/2014/main" id="{42673166-732E-ACFA-4AD6-5CBD34564C29}"/>
              </a:ext>
            </a:extLst>
          </p:cNvPr>
          <p:cNvSpPr>
            <a:spLocks noGrp="1"/>
          </p:cNvSpPr>
          <p:nvPr>
            <p:ph type="ftr" sz="quarter" idx="3"/>
          </p:nvPr>
        </p:nvSpPr>
        <p:spPr>
          <a:xfrm>
            <a:off x="1538008" y="6365427"/>
            <a:ext cx="3360626" cy="365125"/>
          </a:xfrm>
          <a:prstGeom prst="rect">
            <a:avLst/>
          </a:prstGeom>
        </p:spPr>
        <p:txBody>
          <a:bodyPr vert="horz" lIns="91440" tIns="45720" rIns="91440" bIns="45720" rtlCol="0" anchor="ctr"/>
          <a:lstStyle>
            <a:lvl1pPr algn="ctr">
              <a:defRPr sz="1200" b="0" i="0">
                <a:solidFill>
                  <a:schemeClr val="tx1"/>
                </a:solidFill>
                <a:latin typeface="AvenirNext LT Pro Regular" panose="020B0504020202020204" pitchFamily="34" charset="77"/>
              </a:defRPr>
            </a:lvl1pPr>
          </a:lstStyle>
          <a:p>
            <a:r>
              <a:rPr lang="sv-SE"/>
              <a:t>Sidfottext</a:t>
            </a:r>
          </a:p>
        </p:txBody>
      </p:sp>
      <p:sp>
        <p:nvSpPr>
          <p:cNvPr id="6" name="Platshållare för bildnummer 5">
            <a:extLst>
              <a:ext uri="{FF2B5EF4-FFF2-40B4-BE49-F238E27FC236}">
                <a16:creationId xmlns:a16="http://schemas.microsoft.com/office/drawing/2014/main" id="{8D9851D9-8275-AE40-1CCB-78CA6FA4CE11}"/>
              </a:ext>
            </a:extLst>
          </p:cNvPr>
          <p:cNvSpPr>
            <a:spLocks noGrp="1"/>
          </p:cNvSpPr>
          <p:nvPr>
            <p:ph type="sldNum" sz="quarter" idx="4"/>
          </p:nvPr>
        </p:nvSpPr>
        <p:spPr>
          <a:xfrm>
            <a:off x="11530910" y="6364203"/>
            <a:ext cx="501007" cy="365125"/>
          </a:xfrm>
          <a:prstGeom prst="rect">
            <a:avLst/>
          </a:prstGeom>
        </p:spPr>
        <p:txBody>
          <a:bodyPr vert="horz" lIns="91440" tIns="45720" rIns="91440" bIns="45720" rtlCol="0" anchor="ctr"/>
          <a:lstStyle>
            <a:lvl1pPr algn="r">
              <a:defRPr sz="1200" b="0" i="0">
                <a:solidFill>
                  <a:schemeClr val="tx1"/>
                </a:solidFill>
                <a:latin typeface="AvenirNext LT Pro Regular" panose="020B0504020202020204" pitchFamily="34" charset="77"/>
              </a:defRPr>
            </a:lvl1pPr>
          </a:lstStyle>
          <a:p>
            <a:fld id="{0EA8761A-F05C-4F01-AE76-2EF79F772060}" type="slidenum">
              <a:rPr lang="sv-SE" smtClean="0"/>
              <a:pPr/>
              <a:t>‹#›</a:t>
            </a:fld>
            <a:endParaRPr lang="sv-SE"/>
          </a:p>
        </p:txBody>
      </p:sp>
      <p:pic>
        <p:nvPicPr>
          <p:cNvPr id="8" name="Bildobjekt 7" descr="Logotyp för Sveriges kommuner och regioner.">
            <a:extLst>
              <a:ext uri="{FF2B5EF4-FFF2-40B4-BE49-F238E27FC236}">
                <a16:creationId xmlns:a16="http://schemas.microsoft.com/office/drawing/2014/main" id="{820A498F-3CFE-A810-03F3-C4E9E84161D6}"/>
              </a:ext>
            </a:extLst>
          </p:cNvPr>
          <p:cNvPicPr>
            <a:picLocks noChangeAspect="1"/>
          </p:cNvPicPr>
          <p:nvPr userDrawn="1"/>
        </p:nvPicPr>
        <p:blipFill>
          <a:blip r:embed="rId25" cstate="hqprint">
            <a:extLst>
              <a:ext uri="{28A0092B-C50C-407E-A947-70E740481C1C}">
                <a14:useLocalDpi xmlns:a14="http://schemas.microsoft.com/office/drawing/2010/main" val="0"/>
              </a:ext>
            </a:extLst>
          </a:blip>
          <a:stretch>
            <a:fillRect/>
          </a:stretch>
        </p:blipFill>
        <p:spPr>
          <a:xfrm>
            <a:off x="407892" y="311234"/>
            <a:ext cx="1332000" cy="551506"/>
          </a:xfrm>
          <a:prstGeom prst="rect">
            <a:avLst/>
          </a:prstGeom>
        </p:spPr>
      </p:pic>
    </p:spTree>
    <p:extLst>
      <p:ext uri="{BB962C8B-B14F-4D97-AF65-F5344CB8AC3E}">
        <p14:creationId xmlns:p14="http://schemas.microsoft.com/office/powerpoint/2010/main" val="303617998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 id="2147483822" r:id="rId18"/>
    <p:sldLayoutId id="2147483823" r:id="rId19"/>
    <p:sldLayoutId id="2147483824" r:id="rId20"/>
    <p:sldLayoutId id="2147483825" r:id="rId21"/>
    <p:sldLayoutId id="2147483826" r:id="rId22"/>
    <p:sldLayoutId id="2147483899" r:id="rId23"/>
  </p:sldLayoutIdLst>
  <p:hf sldNum="0" hdr="0" ftr="0" dt="0"/>
  <p:txStyles>
    <p:titleStyle>
      <a:lvl1pPr algn="l" defTabSz="914400" rtl="0" eaLnBrk="1" latinLnBrk="0" hangingPunct="1">
        <a:lnSpc>
          <a:spcPct val="90000"/>
        </a:lnSpc>
        <a:spcBef>
          <a:spcPct val="0"/>
        </a:spcBef>
        <a:buNone/>
        <a:defRPr sz="4400" b="1" i="0" kern="1200">
          <a:solidFill>
            <a:schemeClr val="tx1"/>
          </a:solidFill>
          <a:latin typeface="AvenirNext LT Pro Bold" panose="020B0504020202020204" pitchFamily="34" charset="0"/>
          <a:ea typeface="+mj-ea"/>
          <a:cs typeface="+mj-cs"/>
        </a:defRPr>
      </a:lvl1pPr>
    </p:titleStyle>
    <p:bodyStyle>
      <a:lvl1pPr marL="228600" indent="-228600" algn="l" defTabSz="914400" rtl="0" eaLnBrk="1" latinLnBrk="0" hangingPunct="1">
        <a:lnSpc>
          <a:spcPct val="90000"/>
        </a:lnSpc>
        <a:spcBef>
          <a:spcPts val="1000"/>
        </a:spcBef>
        <a:buSzPct val="100000"/>
        <a:buFont typeface="Arial" panose="020B0604020202020204" pitchFamily="34" charset="0"/>
        <a:buChar char="•"/>
        <a:defRPr sz="2200" b="0" i="0" kern="1200">
          <a:solidFill>
            <a:schemeClr val="tx1"/>
          </a:solidFill>
          <a:latin typeface="AvenirNext LT Pro Regular" panose="020B0504020202020204" pitchFamily="34" charset="77"/>
          <a:ea typeface="+mn-ea"/>
          <a:cs typeface="+mn-cs"/>
        </a:defRPr>
      </a:lvl1pPr>
      <a:lvl2pPr marL="6858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tx1"/>
          </a:solidFill>
          <a:latin typeface="AvenirNext LT Pro Regular" panose="020B0504020202020204" pitchFamily="34" charset="77"/>
          <a:ea typeface="+mn-ea"/>
          <a:cs typeface="+mn-cs"/>
        </a:defRPr>
      </a:lvl2pPr>
      <a:lvl3pPr marL="11430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tx1"/>
          </a:solidFill>
          <a:latin typeface="AvenirNext LT Pro Regular" panose="020B0504020202020204" pitchFamily="34" charset="77"/>
          <a:ea typeface="+mn-ea"/>
          <a:cs typeface="+mn-cs"/>
        </a:defRPr>
      </a:lvl3pPr>
      <a:lvl4pPr marL="16002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tx1"/>
          </a:solidFill>
          <a:latin typeface="AvenirNext LT Pro Regular" panose="020B0504020202020204" pitchFamily="34" charset="77"/>
          <a:ea typeface="+mn-ea"/>
          <a:cs typeface="+mn-cs"/>
        </a:defRPr>
      </a:lvl4pPr>
      <a:lvl5pPr marL="20574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tx1"/>
          </a:solidFill>
          <a:latin typeface="AvenirNext LT Pro Regular"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EBE8"/>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793E63-731C-4489-4423-CB81F6C74B49}"/>
              </a:ext>
            </a:extLst>
          </p:cNvPr>
          <p:cNvSpPr>
            <a:spLocks noGrp="1"/>
          </p:cNvSpPr>
          <p:nvPr>
            <p:ph type="title"/>
          </p:nvPr>
        </p:nvSpPr>
        <p:spPr>
          <a:xfrm>
            <a:off x="839788" y="1125080"/>
            <a:ext cx="7313612" cy="1237130"/>
          </a:xfrm>
          <a:prstGeom prst="rect">
            <a:avLst/>
          </a:prstGeom>
        </p:spPr>
        <p:txBody>
          <a:bodyPr vert="horz" lIns="91440" tIns="45720" rIns="91440" bIns="45720" rtlCol="0" anchor="ctr">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80994848-5D29-B231-E352-88E611499AED}"/>
              </a:ext>
            </a:extLst>
          </p:cNvPr>
          <p:cNvSpPr>
            <a:spLocks noGrp="1"/>
          </p:cNvSpPr>
          <p:nvPr>
            <p:ph type="body" idx="1"/>
          </p:nvPr>
        </p:nvSpPr>
        <p:spPr>
          <a:xfrm>
            <a:off x="839788" y="2528048"/>
            <a:ext cx="7313612" cy="3233364"/>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8127DD33-0436-F20A-421B-A429BA7D8168}"/>
              </a:ext>
            </a:extLst>
          </p:cNvPr>
          <p:cNvSpPr>
            <a:spLocks noGrp="1"/>
          </p:cNvSpPr>
          <p:nvPr>
            <p:ph type="dt" sz="half" idx="2"/>
          </p:nvPr>
        </p:nvSpPr>
        <p:spPr>
          <a:xfrm>
            <a:off x="160083" y="6364203"/>
            <a:ext cx="1051295" cy="365125"/>
          </a:xfrm>
          <a:prstGeom prst="rect">
            <a:avLst/>
          </a:prstGeom>
        </p:spPr>
        <p:txBody>
          <a:bodyPr vert="horz" lIns="91440" tIns="45720" rIns="91440" bIns="45720" rtlCol="0" anchor="ctr"/>
          <a:lstStyle>
            <a:lvl1pPr algn="l">
              <a:defRPr sz="1200" b="0" i="0">
                <a:solidFill>
                  <a:schemeClr val="accent3"/>
                </a:solidFill>
                <a:latin typeface="AvenirNext LT Pro Regular" panose="020B0504020202020204" pitchFamily="34" charset="77"/>
              </a:defRPr>
            </a:lvl1pPr>
          </a:lstStyle>
          <a:p>
            <a:fld id="{5F6B0470-A8C6-4E2F-A7E4-2127E15D3394}" type="datetime1">
              <a:rPr lang="sv-SE" smtClean="0"/>
              <a:pPr/>
              <a:t>2026-03-11</a:t>
            </a:fld>
            <a:endParaRPr lang="sv-SE" dirty="0"/>
          </a:p>
        </p:txBody>
      </p:sp>
      <p:sp>
        <p:nvSpPr>
          <p:cNvPr id="5" name="Platshållare för sidfot 4">
            <a:extLst>
              <a:ext uri="{FF2B5EF4-FFF2-40B4-BE49-F238E27FC236}">
                <a16:creationId xmlns:a16="http://schemas.microsoft.com/office/drawing/2014/main" id="{42673166-732E-ACFA-4AD6-5CBD34564C29}"/>
              </a:ext>
            </a:extLst>
          </p:cNvPr>
          <p:cNvSpPr>
            <a:spLocks noGrp="1"/>
          </p:cNvSpPr>
          <p:nvPr>
            <p:ph type="ftr" sz="quarter" idx="3"/>
          </p:nvPr>
        </p:nvSpPr>
        <p:spPr>
          <a:xfrm>
            <a:off x="1538008" y="6365427"/>
            <a:ext cx="3360626" cy="365125"/>
          </a:xfrm>
          <a:prstGeom prst="rect">
            <a:avLst/>
          </a:prstGeom>
        </p:spPr>
        <p:txBody>
          <a:bodyPr vert="horz" lIns="91440" tIns="45720" rIns="91440" bIns="45720" rtlCol="0" anchor="ctr"/>
          <a:lstStyle>
            <a:lvl1pPr algn="ctr">
              <a:defRPr sz="1200" b="0" i="0">
                <a:solidFill>
                  <a:schemeClr val="accent3"/>
                </a:solidFill>
                <a:latin typeface="AvenirNext LT Pro Regular" panose="020B0504020202020204" pitchFamily="34" charset="77"/>
              </a:defRPr>
            </a:lvl1pPr>
          </a:lstStyle>
          <a:p>
            <a:r>
              <a:rPr lang="sv-SE"/>
              <a:t>Sidfottext</a:t>
            </a:r>
          </a:p>
        </p:txBody>
      </p:sp>
      <p:sp>
        <p:nvSpPr>
          <p:cNvPr id="6" name="Platshållare för bildnummer 5">
            <a:extLst>
              <a:ext uri="{FF2B5EF4-FFF2-40B4-BE49-F238E27FC236}">
                <a16:creationId xmlns:a16="http://schemas.microsoft.com/office/drawing/2014/main" id="{8D9851D9-8275-AE40-1CCB-78CA6FA4CE11}"/>
              </a:ext>
            </a:extLst>
          </p:cNvPr>
          <p:cNvSpPr>
            <a:spLocks noGrp="1"/>
          </p:cNvSpPr>
          <p:nvPr>
            <p:ph type="sldNum" sz="quarter" idx="4"/>
          </p:nvPr>
        </p:nvSpPr>
        <p:spPr>
          <a:xfrm>
            <a:off x="11530910" y="6364203"/>
            <a:ext cx="501007" cy="365125"/>
          </a:xfrm>
          <a:prstGeom prst="rect">
            <a:avLst/>
          </a:prstGeom>
        </p:spPr>
        <p:txBody>
          <a:bodyPr vert="horz" lIns="91440" tIns="45720" rIns="91440" bIns="45720" rtlCol="0" anchor="ctr"/>
          <a:lstStyle>
            <a:lvl1pPr algn="r">
              <a:defRPr sz="1200" b="0" i="0">
                <a:solidFill>
                  <a:schemeClr val="accent3"/>
                </a:solidFill>
                <a:latin typeface="AvenirNext LT Pro Regular" panose="020B0504020202020204" pitchFamily="34" charset="77"/>
              </a:defRPr>
            </a:lvl1pPr>
          </a:lstStyle>
          <a:p>
            <a:fld id="{0EA8761A-F05C-4F01-AE76-2EF79F772060}" type="slidenum">
              <a:rPr lang="sv-SE" smtClean="0"/>
              <a:pPr/>
              <a:t>‹#›</a:t>
            </a:fld>
            <a:endParaRPr lang="sv-SE"/>
          </a:p>
        </p:txBody>
      </p:sp>
      <p:pic>
        <p:nvPicPr>
          <p:cNvPr id="8" name="Bildobjekt 7" descr="Logotyp för Sveriges kommuner och regioner.">
            <a:extLst>
              <a:ext uri="{FF2B5EF4-FFF2-40B4-BE49-F238E27FC236}">
                <a16:creationId xmlns:a16="http://schemas.microsoft.com/office/drawing/2014/main" id="{820A498F-3CFE-A810-03F3-C4E9E84161D6}"/>
              </a:ext>
            </a:extLst>
          </p:cNvPr>
          <p:cNvPicPr>
            <a:picLocks noChangeAspect="1"/>
          </p:cNvPicPr>
          <p:nvPr userDrawn="1"/>
        </p:nvPicPr>
        <p:blipFill>
          <a:blip r:embed="rId25" cstate="hqprint">
            <a:extLst>
              <a:ext uri="{28A0092B-C50C-407E-A947-70E740481C1C}">
                <a14:useLocalDpi xmlns:a14="http://schemas.microsoft.com/office/drawing/2010/main" val="0"/>
              </a:ext>
            </a:extLst>
          </a:blip>
          <a:stretch>
            <a:fillRect/>
          </a:stretch>
        </p:blipFill>
        <p:spPr>
          <a:xfrm>
            <a:off x="407892" y="311234"/>
            <a:ext cx="1332000" cy="551506"/>
          </a:xfrm>
          <a:prstGeom prst="rect">
            <a:avLst/>
          </a:prstGeom>
        </p:spPr>
      </p:pic>
    </p:spTree>
    <p:extLst>
      <p:ext uri="{BB962C8B-B14F-4D97-AF65-F5344CB8AC3E}">
        <p14:creationId xmlns:p14="http://schemas.microsoft.com/office/powerpoint/2010/main" val="3198792167"/>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 id="2147483840" r:id="rId13"/>
    <p:sldLayoutId id="2147483841" r:id="rId14"/>
    <p:sldLayoutId id="2147483842" r:id="rId15"/>
    <p:sldLayoutId id="2147483843" r:id="rId16"/>
    <p:sldLayoutId id="2147483844" r:id="rId17"/>
    <p:sldLayoutId id="2147483845" r:id="rId18"/>
    <p:sldLayoutId id="2147483846" r:id="rId19"/>
    <p:sldLayoutId id="2147483847" r:id="rId20"/>
    <p:sldLayoutId id="2147483848" r:id="rId21"/>
    <p:sldLayoutId id="2147483849" r:id="rId22"/>
    <p:sldLayoutId id="2147483898" r:id="rId23"/>
  </p:sldLayoutIdLst>
  <p:hf sldNum="0" hdr="0" ftr="0" dt="0"/>
  <p:txStyles>
    <p:titleStyle>
      <a:lvl1pPr algn="l" defTabSz="914400" rtl="0" eaLnBrk="1" latinLnBrk="0" hangingPunct="1">
        <a:lnSpc>
          <a:spcPct val="90000"/>
        </a:lnSpc>
        <a:spcBef>
          <a:spcPct val="0"/>
        </a:spcBef>
        <a:buNone/>
        <a:defRPr sz="4400" b="1" i="0" kern="1200">
          <a:solidFill>
            <a:schemeClr val="accent3"/>
          </a:solidFill>
          <a:latin typeface="+mn-lt"/>
          <a:ea typeface="+mj-ea"/>
          <a:cs typeface="+mj-cs"/>
        </a:defRPr>
      </a:lvl1pPr>
    </p:titleStyle>
    <p:bodyStyle>
      <a:lvl1pPr marL="228600" indent="-228600" algn="l" defTabSz="914400" rtl="0" eaLnBrk="1" latinLnBrk="0" hangingPunct="1">
        <a:lnSpc>
          <a:spcPct val="90000"/>
        </a:lnSpc>
        <a:spcBef>
          <a:spcPts val="1000"/>
        </a:spcBef>
        <a:buSzPct val="100000"/>
        <a:buFont typeface="Arial" panose="020B0604020202020204" pitchFamily="34" charset="0"/>
        <a:buChar char="•"/>
        <a:defRPr sz="2200" b="0" i="0" kern="1200">
          <a:solidFill>
            <a:schemeClr val="accent3"/>
          </a:solidFill>
          <a:latin typeface="AvenirNext LT Pro Regular" panose="020B0504020202020204" pitchFamily="34" charset="77"/>
          <a:ea typeface="+mn-ea"/>
          <a:cs typeface="+mn-cs"/>
        </a:defRPr>
      </a:lvl1pPr>
      <a:lvl2pPr marL="6858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3"/>
          </a:solidFill>
          <a:latin typeface="AvenirNext LT Pro Regular" panose="020B0504020202020204" pitchFamily="34" charset="77"/>
          <a:ea typeface="+mn-ea"/>
          <a:cs typeface="+mn-cs"/>
        </a:defRPr>
      </a:lvl2pPr>
      <a:lvl3pPr marL="11430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3"/>
          </a:solidFill>
          <a:latin typeface="AvenirNext LT Pro Regular" panose="020B0504020202020204" pitchFamily="34" charset="77"/>
          <a:ea typeface="+mn-ea"/>
          <a:cs typeface="+mn-cs"/>
        </a:defRPr>
      </a:lvl3pPr>
      <a:lvl4pPr marL="16002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3"/>
          </a:solidFill>
          <a:latin typeface="AvenirNext LT Pro Regular" panose="020B0504020202020204" pitchFamily="34" charset="77"/>
          <a:ea typeface="+mn-ea"/>
          <a:cs typeface="+mn-cs"/>
        </a:defRPr>
      </a:lvl4pPr>
      <a:lvl5pPr marL="20574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3"/>
          </a:solidFill>
          <a:latin typeface="AvenirNext LT Pro Regular"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793E63-731C-4489-4423-CB81F6C74B49}"/>
              </a:ext>
            </a:extLst>
          </p:cNvPr>
          <p:cNvSpPr>
            <a:spLocks noGrp="1"/>
          </p:cNvSpPr>
          <p:nvPr>
            <p:ph type="title"/>
          </p:nvPr>
        </p:nvSpPr>
        <p:spPr>
          <a:xfrm>
            <a:off x="839788" y="1125080"/>
            <a:ext cx="7313612" cy="1237130"/>
          </a:xfrm>
          <a:prstGeom prst="rect">
            <a:avLst/>
          </a:prstGeom>
        </p:spPr>
        <p:txBody>
          <a:bodyPr vert="horz" lIns="91440" tIns="45720" rIns="91440" bIns="45720" rtlCol="0" anchor="ctr">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80994848-5D29-B231-E352-88E611499AED}"/>
              </a:ext>
            </a:extLst>
          </p:cNvPr>
          <p:cNvSpPr>
            <a:spLocks noGrp="1"/>
          </p:cNvSpPr>
          <p:nvPr>
            <p:ph type="body" idx="1"/>
          </p:nvPr>
        </p:nvSpPr>
        <p:spPr>
          <a:xfrm>
            <a:off x="839788" y="2528048"/>
            <a:ext cx="7313612" cy="3233364"/>
          </a:xfrm>
          <a:prstGeom prst="rect">
            <a:avLst/>
          </a:prstGeom>
        </p:spPr>
        <p:txBody>
          <a:bodyPr vert="horz" lIns="91440" tIns="45720" rIns="91440" bIns="45720" rtlCol="0">
            <a:noAutofit/>
          </a:bodyPr>
          <a:lstStyle/>
          <a:p>
            <a:pPr marL="228600" lvl="0" indent="-228600"/>
            <a:r>
              <a:rPr lang="sv-SE" dirty="0"/>
              <a:t>Klicka här för att ändra format på bakgrundstexten</a:t>
            </a:r>
          </a:p>
          <a:p>
            <a:pPr marL="685800" lvl="1" indent="-228600"/>
            <a:r>
              <a:rPr lang="sv-SE" dirty="0"/>
              <a:t>Nivå två</a:t>
            </a:r>
          </a:p>
          <a:p>
            <a:pPr marL="1143000" lvl="2" indent="-228600"/>
            <a:r>
              <a:rPr lang="sv-SE" dirty="0"/>
              <a:t>Nivå tre</a:t>
            </a:r>
          </a:p>
          <a:p>
            <a:pPr marL="1600200" lvl="3" indent="-228600"/>
            <a:r>
              <a:rPr lang="sv-SE" dirty="0"/>
              <a:t>Nivå fyra</a:t>
            </a:r>
          </a:p>
          <a:p>
            <a:pPr marL="2057400" lvl="4" indent="-228600"/>
            <a:r>
              <a:rPr lang="sv-SE" dirty="0"/>
              <a:t>Nivå fem</a:t>
            </a:r>
          </a:p>
        </p:txBody>
      </p:sp>
      <p:sp>
        <p:nvSpPr>
          <p:cNvPr id="4" name="Platshållare för datum 3">
            <a:extLst>
              <a:ext uri="{FF2B5EF4-FFF2-40B4-BE49-F238E27FC236}">
                <a16:creationId xmlns:a16="http://schemas.microsoft.com/office/drawing/2014/main" id="{8127DD33-0436-F20A-421B-A429BA7D8168}"/>
              </a:ext>
            </a:extLst>
          </p:cNvPr>
          <p:cNvSpPr>
            <a:spLocks noGrp="1"/>
          </p:cNvSpPr>
          <p:nvPr>
            <p:ph type="dt" sz="half" idx="2"/>
          </p:nvPr>
        </p:nvSpPr>
        <p:spPr>
          <a:xfrm>
            <a:off x="160083" y="6364203"/>
            <a:ext cx="1051295" cy="365125"/>
          </a:xfrm>
          <a:prstGeom prst="rect">
            <a:avLst/>
          </a:prstGeom>
        </p:spPr>
        <p:txBody>
          <a:bodyPr vert="horz" lIns="91440" tIns="45720" rIns="91440" bIns="45720" rtlCol="0" anchor="ctr"/>
          <a:lstStyle>
            <a:lvl1pPr algn="l">
              <a:defRPr sz="1200" b="0" i="0">
                <a:solidFill>
                  <a:schemeClr val="tx1"/>
                </a:solidFill>
                <a:latin typeface="AvenirNext LT Pro Regular" panose="020B0504020202020204" pitchFamily="34" charset="77"/>
              </a:defRPr>
            </a:lvl1pPr>
          </a:lstStyle>
          <a:p>
            <a:fld id="{5F6B0470-A8C6-4E2F-A7E4-2127E15D3394}" type="datetime1">
              <a:rPr lang="sv-SE" smtClean="0"/>
              <a:pPr/>
              <a:t>2026-03-11</a:t>
            </a:fld>
            <a:endParaRPr lang="sv-SE"/>
          </a:p>
        </p:txBody>
      </p:sp>
      <p:sp>
        <p:nvSpPr>
          <p:cNvPr id="5" name="Platshållare för sidfot 4">
            <a:extLst>
              <a:ext uri="{FF2B5EF4-FFF2-40B4-BE49-F238E27FC236}">
                <a16:creationId xmlns:a16="http://schemas.microsoft.com/office/drawing/2014/main" id="{42673166-732E-ACFA-4AD6-5CBD34564C29}"/>
              </a:ext>
            </a:extLst>
          </p:cNvPr>
          <p:cNvSpPr>
            <a:spLocks noGrp="1"/>
          </p:cNvSpPr>
          <p:nvPr>
            <p:ph type="ftr" sz="quarter" idx="3"/>
          </p:nvPr>
        </p:nvSpPr>
        <p:spPr>
          <a:xfrm>
            <a:off x="1538008" y="6365427"/>
            <a:ext cx="3360626" cy="365125"/>
          </a:xfrm>
          <a:prstGeom prst="rect">
            <a:avLst/>
          </a:prstGeom>
        </p:spPr>
        <p:txBody>
          <a:bodyPr vert="horz" lIns="91440" tIns="45720" rIns="91440" bIns="45720" rtlCol="0" anchor="ctr"/>
          <a:lstStyle>
            <a:lvl1pPr algn="ctr">
              <a:defRPr sz="1200" b="0" i="0">
                <a:solidFill>
                  <a:schemeClr val="tx1"/>
                </a:solidFill>
                <a:latin typeface="AvenirNext LT Pro Regular" panose="020B0504020202020204" pitchFamily="34" charset="77"/>
              </a:defRPr>
            </a:lvl1pPr>
          </a:lstStyle>
          <a:p>
            <a:r>
              <a:rPr lang="sv-SE"/>
              <a:t>Sidfottext</a:t>
            </a:r>
          </a:p>
        </p:txBody>
      </p:sp>
      <p:sp>
        <p:nvSpPr>
          <p:cNvPr id="6" name="Platshållare för bildnummer 5">
            <a:extLst>
              <a:ext uri="{FF2B5EF4-FFF2-40B4-BE49-F238E27FC236}">
                <a16:creationId xmlns:a16="http://schemas.microsoft.com/office/drawing/2014/main" id="{8D9851D9-8275-AE40-1CCB-78CA6FA4CE11}"/>
              </a:ext>
            </a:extLst>
          </p:cNvPr>
          <p:cNvSpPr>
            <a:spLocks noGrp="1"/>
          </p:cNvSpPr>
          <p:nvPr>
            <p:ph type="sldNum" sz="quarter" idx="4"/>
          </p:nvPr>
        </p:nvSpPr>
        <p:spPr>
          <a:xfrm>
            <a:off x="11530910" y="6364203"/>
            <a:ext cx="501007" cy="365125"/>
          </a:xfrm>
          <a:prstGeom prst="rect">
            <a:avLst/>
          </a:prstGeom>
        </p:spPr>
        <p:txBody>
          <a:bodyPr vert="horz" lIns="91440" tIns="45720" rIns="91440" bIns="45720" rtlCol="0" anchor="ctr"/>
          <a:lstStyle>
            <a:lvl1pPr algn="r">
              <a:defRPr sz="1200" b="0" i="0">
                <a:solidFill>
                  <a:schemeClr val="tx1"/>
                </a:solidFill>
                <a:latin typeface="AvenirNext LT Pro Regular" panose="020B0504020202020204" pitchFamily="34" charset="77"/>
              </a:defRPr>
            </a:lvl1pPr>
          </a:lstStyle>
          <a:p>
            <a:fld id="{0EA8761A-F05C-4F01-AE76-2EF79F772060}" type="slidenum">
              <a:rPr lang="sv-SE" smtClean="0"/>
              <a:pPr/>
              <a:t>‹#›</a:t>
            </a:fld>
            <a:endParaRPr lang="sv-SE"/>
          </a:p>
        </p:txBody>
      </p:sp>
      <p:pic>
        <p:nvPicPr>
          <p:cNvPr id="8" name="Bildobjekt 7" descr="Logotyp för Sveriges kommuner och regioner.">
            <a:extLst>
              <a:ext uri="{FF2B5EF4-FFF2-40B4-BE49-F238E27FC236}">
                <a16:creationId xmlns:a16="http://schemas.microsoft.com/office/drawing/2014/main" id="{820A498F-3CFE-A810-03F3-C4E9E84161D6}"/>
              </a:ext>
            </a:extLst>
          </p:cNvPr>
          <p:cNvPicPr>
            <a:picLocks noChangeAspect="1"/>
          </p:cNvPicPr>
          <p:nvPr userDrawn="1"/>
        </p:nvPicPr>
        <p:blipFill>
          <a:blip r:embed="rId14" cstate="hqprint">
            <a:extLst>
              <a:ext uri="{28A0092B-C50C-407E-A947-70E740481C1C}">
                <a14:useLocalDpi xmlns:a14="http://schemas.microsoft.com/office/drawing/2010/main" val="0"/>
              </a:ext>
            </a:extLst>
          </a:blip>
          <a:stretch>
            <a:fillRect/>
          </a:stretch>
        </p:blipFill>
        <p:spPr>
          <a:xfrm>
            <a:off x="407892" y="311234"/>
            <a:ext cx="1332000" cy="551506"/>
          </a:xfrm>
          <a:prstGeom prst="rect">
            <a:avLst/>
          </a:prstGeom>
        </p:spPr>
      </p:pic>
    </p:spTree>
    <p:extLst>
      <p:ext uri="{BB962C8B-B14F-4D97-AF65-F5344CB8AC3E}">
        <p14:creationId xmlns:p14="http://schemas.microsoft.com/office/powerpoint/2010/main" val="994931010"/>
      </p:ext>
    </p:extLst>
  </p:cSld>
  <p:clrMap bg1="lt1" tx1="dk1" bg2="lt2" tx2="dk2" accent1="accent1" accent2="accent2" accent3="accent3" accent4="accent4" accent5="accent5" accent6="accent6" hlink="hlink" folHlink="folHlink"/>
  <p:sldLayoutIdLst>
    <p:sldLayoutId id="2147483851" r:id="rId1"/>
    <p:sldLayoutId id="2147483855" r:id="rId2"/>
    <p:sldLayoutId id="2147483859" r:id="rId3"/>
    <p:sldLayoutId id="2147483864" r:id="rId4"/>
    <p:sldLayoutId id="2147483865" r:id="rId5"/>
    <p:sldLayoutId id="2147483866" r:id="rId6"/>
    <p:sldLayoutId id="2147483897" r:id="rId7"/>
    <p:sldLayoutId id="2147483892" r:id="rId8"/>
    <p:sldLayoutId id="2147483893" r:id="rId9"/>
    <p:sldLayoutId id="2147483894" r:id="rId10"/>
    <p:sldLayoutId id="2147483895" r:id="rId11"/>
    <p:sldLayoutId id="2147483896" r:id="rId12"/>
  </p:sldLayoutIdLst>
  <p:hf sldNum="0" hdr="0" ftr="0" dt="0"/>
  <p:txStyles>
    <p:titleStyle>
      <a:lvl1pPr algn="l" defTabSz="914400" rtl="0" eaLnBrk="1" latinLnBrk="0" hangingPunct="1">
        <a:lnSpc>
          <a:spcPct val="90000"/>
        </a:lnSpc>
        <a:spcBef>
          <a:spcPct val="0"/>
        </a:spcBef>
        <a:buNone/>
        <a:defRPr sz="4400" b="1" i="0" kern="1200">
          <a:solidFill>
            <a:schemeClr val="tx1"/>
          </a:solidFill>
          <a:latin typeface="AvenirNext LT Pro Bold" panose="020B0504020202020204" pitchFamily="34" charset="0"/>
          <a:ea typeface="+mj-ea"/>
          <a:cs typeface="+mj-cs"/>
        </a:defRPr>
      </a:lvl1pPr>
    </p:titleStyle>
    <p:bodyStyle>
      <a:lvl1pPr marL="457200" indent="-457200" algn="l" defTabSz="914400" rtl="0" eaLnBrk="1" latinLnBrk="0" hangingPunct="1">
        <a:lnSpc>
          <a:spcPct val="90000"/>
        </a:lnSpc>
        <a:spcBef>
          <a:spcPts val="1000"/>
        </a:spcBef>
        <a:buSzPct val="100000"/>
        <a:buFont typeface="Arial" panose="020B0604020202020204" pitchFamily="34" charset="0"/>
        <a:buChar char="•"/>
        <a:defRPr lang="sv-SE" sz="2200" b="0" i="0" kern="1200">
          <a:solidFill>
            <a:schemeClr val="tx1"/>
          </a:solidFill>
          <a:latin typeface="AvenirNext LT Pro Regular" panose="020B0504020202020204" pitchFamily="34" charset="77"/>
          <a:ea typeface="+mn-ea"/>
          <a:cs typeface="+mn-cs"/>
        </a:defRPr>
      </a:lvl1pPr>
      <a:lvl2pPr marL="914400" indent="-457200" algn="l" defTabSz="914400" rtl="0" eaLnBrk="1" latinLnBrk="0" hangingPunct="1">
        <a:lnSpc>
          <a:spcPct val="90000"/>
        </a:lnSpc>
        <a:spcBef>
          <a:spcPts val="500"/>
        </a:spcBef>
        <a:buSzPct val="100000"/>
        <a:buFont typeface="Arial" panose="020B0604020202020204" pitchFamily="34" charset="0"/>
        <a:buChar char="•"/>
        <a:defRPr lang="sv-SE" sz="2200" b="0" i="0" kern="1200">
          <a:solidFill>
            <a:schemeClr val="tx1"/>
          </a:solidFill>
          <a:latin typeface="AvenirNext LT Pro Regular" panose="020B0504020202020204" pitchFamily="34" charset="77"/>
          <a:ea typeface="+mn-ea"/>
          <a:cs typeface="+mn-cs"/>
        </a:defRPr>
      </a:lvl2pPr>
      <a:lvl3pPr marL="1371600" indent="-457200" algn="l" defTabSz="914400" rtl="0" eaLnBrk="1" latinLnBrk="0" hangingPunct="1">
        <a:lnSpc>
          <a:spcPct val="90000"/>
        </a:lnSpc>
        <a:spcBef>
          <a:spcPts val="500"/>
        </a:spcBef>
        <a:buSzPct val="100000"/>
        <a:buFont typeface="Arial" panose="020B0604020202020204" pitchFamily="34" charset="0"/>
        <a:buChar char="•"/>
        <a:defRPr lang="sv-SE" sz="2200" b="0" i="0" kern="1200">
          <a:solidFill>
            <a:schemeClr val="tx1"/>
          </a:solidFill>
          <a:latin typeface="AvenirNext LT Pro Regular" panose="020B0504020202020204" pitchFamily="34" charset="77"/>
          <a:ea typeface="+mn-ea"/>
          <a:cs typeface="+mn-cs"/>
        </a:defRPr>
      </a:lvl3pPr>
      <a:lvl4pPr marL="1828800" indent="-457200" algn="l" defTabSz="914400" rtl="0" eaLnBrk="1" latinLnBrk="0" hangingPunct="1">
        <a:lnSpc>
          <a:spcPct val="90000"/>
        </a:lnSpc>
        <a:spcBef>
          <a:spcPts val="500"/>
        </a:spcBef>
        <a:buSzPct val="100000"/>
        <a:buFont typeface="Arial" panose="020B0604020202020204" pitchFamily="34" charset="0"/>
        <a:buChar char="•"/>
        <a:defRPr lang="sv-SE" sz="2200" b="0" i="0" kern="1200">
          <a:solidFill>
            <a:schemeClr val="tx1"/>
          </a:solidFill>
          <a:latin typeface="AvenirNext LT Pro Regular" panose="020B0504020202020204" pitchFamily="34" charset="77"/>
          <a:ea typeface="+mn-ea"/>
          <a:cs typeface="+mn-cs"/>
        </a:defRPr>
      </a:lvl4pPr>
      <a:lvl5pPr marL="2286000" indent="-457200" algn="l" defTabSz="914400" rtl="0" eaLnBrk="1" latinLnBrk="0" hangingPunct="1">
        <a:lnSpc>
          <a:spcPct val="90000"/>
        </a:lnSpc>
        <a:spcBef>
          <a:spcPts val="500"/>
        </a:spcBef>
        <a:buSzPct val="100000"/>
        <a:buFont typeface="Arial" panose="020B0604020202020204" pitchFamily="34" charset="0"/>
        <a:buChar char="•"/>
        <a:defRPr lang="sv-SE" sz="2200" b="0" i="0" kern="1200">
          <a:solidFill>
            <a:schemeClr val="tx1"/>
          </a:solidFill>
          <a:latin typeface="AvenirNext LT Pro Regular"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DFEFEB"/>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793E63-731C-4489-4423-CB81F6C74B49}"/>
              </a:ext>
            </a:extLst>
          </p:cNvPr>
          <p:cNvSpPr>
            <a:spLocks noGrp="1"/>
          </p:cNvSpPr>
          <p:nvPr>
            <p:ph type="title"/>
          </p:nvPr>
        </p:nvSpPr>
        <p:spPr>
          <a:xfrm>
            <a:off x="839788" y="1125080"/>
            <a:ext cx="7313612" cy="1237130"/>
          </a:xfrm>
          <a:prstGeom prst="rect">
            <a:avLst/>
          </a:prstGeom>
        </p:spPr>
        <p:txBody>
          <a:bodyPr vert="horz" lIns="91440" tIns="45720" rIns="91440" bIns="45720" rtlCol="0" anchor="ctr">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80994848-5D29-B231-E352-88E611499AED}"/>
              </a:ext>
            </a:extLst>
          </p:cNvPr>
          <p:cNvSpPr>
            <a:spLocks noGrp="1"/>
          </p:cNvSpPr>
          <p:nvPr>
            <p:ph type="body" idx="1"/>
          </p:nvPr>
        </p:nvSpPr>
        <p:spPr>
          <a:xfrm>
            <a:off x="839788" y="2528048"/>
            <a:ext cx="7313612" cy="3233364"/>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8127DD33-0436-F20A-421B-A429BA7D8168}"/>
              </a:ext>
            </a:extLst>
          </p:cNvPr>
          <p:cNvSpPr>
            <a:spLocks noGrp="1"/>
          </p:cNvSpPr>
          <p:nvPr>
            <p:ph type="dt" sz="half" idx="2"/>
          </p:nvPr>
        </p:nvSpPr>
        <p:spPr>
          <a:xfrm>
            <a:off x="160083" y="6364203"/>
            <a:ext cx="1051295" cy="365125"/>
          </a:xfrm>
          <a:prstGeom prst="rect">
            <a:avLst/>
          </a:prstGeom>
        </p:spPr>
        <p:txBody>
          <a:bodyPr vert="horz" lIns="91440" tIns="45720" rIns="91440" bIns="45720" rtlCol="0" anchor="ctr"/>
          <a:lstStyle>
            <a:lvl1pPr algn="l">
              <a:defRPr sz="1200" b="0" i="0">
                <a:solidFill>
                  <a:schemeClr val="accent5"/>
                </a:solidFill>
                <a:latin typeface="+mn-lt"/>
              </a:defRPr>
            </a:lvl1pPr>
          </a:lstStyle>
          <a:p>
            <a:fld id="{5F6B0470-A8C6-4E2F-A7E4-2127E15D3394}" type="datetime1">
              <a:rPr lang="sv-SE" smtClean="0"/>
              <a:pPr/>
              <a:t>2026-03-11</a:t>
            </a:fld>
            <a:endParaRPr lang="sv-SE" dirty="0"/>
          </a:p>
        </p:txBody>
      </p:sp>
      <p:sp>
        <p:nvSpPr>
          <p:cNvPr id="5" name="Platshållare för sidfot 4">
            <a:extLst>
              <a:ext uri="{FF2B5EF4-FFF2-40B4-BE49-F238E27FC236}">
                <a16:creationId xmlns:a16="http://schemas.microsoft.com/office/drawing/2014/main" id="{42673166-732E-ACFA-4AD6-5CBD34564C29}"/>
              </a:ext>
            </a:extLst>
          </p:cNvPr>
          <p:cNvSpPr>
            <a:spLocks noGrp="1"/>
          </p:cNvSpPr>
          <p:nvPr>
            <p:ph type="ftr" sz="quarter" idx="3"/>
          </p:nvPr>
        </p:nvSpPr>
        <p:spPr>
          <a:xfrm>
            <a:off x="1538008" y="6365427"/>
            <a:ext cx="3360626" cy="365125"/>
          </a:xfrm>
          <a:prstGeom prst="rect">
            <a:avLst/>
          </a:prstGeom>
        </p:spPr>
        <p:txBody>
          <a:bodyPr vert="horz" lIns="91440" tIns="45720" rIns="91440" bIns="45720" rtlCol="0" anchor="ctr"/>
          <a:lstStyle>
            <a:lvl1pPr algn="ctr">
              <a:defRPr sz="1200" b="0" i="0">
                <a:solidFill>
                  <a:schemeClr val="accent5"/>
                </a:solidFill>
                <a:latin typeface="+mn-lt"/>
              </a:defRPr>
            </a:lvl1pPr>
          </a:lstStyle>
          <a:p>
            <a:r>
              <a:rPr lang="sv-SE"/>
              <a:t>Sidfottext</a:t>
            </a:r>
          </a:p>
        </p:txBody>
      </p:sp>
      <p:sp>
        <p:nvSpPr>
          <p:cNvPr id="6" name="Platshållare för bildnummer 5">
            <a:extLst>
              <a:ext uri="{FF2B5EF4-FFF2-40B4-BE49-F238E27FC236}">
                <a16:creationId xmlns:a16="http://schemas.microsoft.com/office/drawing/2014/main" id="{8D9851D9-8275-AE40-1CCB-78CA6FA4CE11}"/>
              </a:ext>
            </a:extLst>
          </p:cNvPr>
          <p:cNvSpPr>
            <a:spLocks noGrp="1"/>
          </p:cNvSpPr>
          <p:nvPr>
            <p:ph type="sldNum" sz="quarter" idx="4"/>
          </p:nvPr>
        </p:nvSpPr>
        <p:spPr>
          <a:xfrm>
            <a:off x="11530910" y="6364203"/>
            <a:ext cx="501007" cy="365125"/>
          </a:xfrm>
          <a:prstGeom prst="rect">
            <a:avLst/>
          </a:prstGeom>
        </p:spPr>
        <p:txBody>
          <a:bodyPr vert="horz" lIns="91440" tIns="45720" rIns="91440" bIns="45720" rtlCol="0" anchor="ctr"/>
          <a:lstStyle>
            <a:lvl1pPr algn="r">
              <a:defRPr sz="1200" b="0" i="0">
                <a:solidFill>
                  <a:schemeClr val="accent5"/>
                </a:solidFill>
                <a:latin typeface="+mn-lt"/>
              </a:defRPr>
            </a:lvl1pPr>
          </a:lstStyle>
          <a:p>
            <a:fld id="{0EA8761A-F05C-4F01-AE76-2EF79F772060}" type="slidenum">
              <a:rPr lang="sv-SE" smtClean="0"/>
              <a:pPr/>
              <a:t>‹#›</a:t>
            </a:fld>
            <a:endParaRPr lang="sv-SE"/>
          </a:p>
        </p:txBody>
      </p:sp>
      <p:pic>
        <p:nvPicPr>
          <p:cNvPr id="8" name="Bildobjekt 7" descr="Logotyp för Sveriges kommuner och regioner.">
            <a:extLst>
              <a:ext uri="{FF2B5EF4-FFF2-40B4-BE49-F238E27FC236}">
                <a16:creationId xmlns:a16="http://schemas.microsoft.com/office/drawing/2014/main" id="{820A498F-3CFE-A810-03F3-C4E9E84161D6}"/>
              </a:ext>
            </a:extLst>
          </p:cNvPr>
          <p:cNvPicPr>
            <a:picLocks noChangeAspect="1"/>
          </p:cNvPicPr>
          <p:nvPr userDrawn="1"/>
        </p:nvPicPr>
        <p:blipFill>
          <a:blip r:embed="rId25" cstate="hqprint">
            <a:extLst>
              <a:ext uri="{28A0092B-C50C-407E-A947-70E740481C1C}">
                <a14:useLocalDpi xmlns:a14="http://schemas.microsoft.com/office/drawing/2010/main" val="0"/>
              </a:ext>
            </a:extLst>
          </a:blip>
          <a:stretch>
            <a:fillRect/>
          </a:stretch>
        </p:blipFill>
        <p:spPr>
          <a:xfrm>
            <a:off x="407892" y="311234"/>
            <a:ext cx="1332000" cy="551506"/>
          </a:xfrm>
          <a:prstGeom prst="rect">
            <a:avLst/>
          </a:prstGeom>
        </p:spPr>
      </p:pic>
    </p:spTree>
    <p:extLst>
      <p:ext uri="{BB962C8B-B14F-4D97-AF65-F5344CB8AC3E}">
        <p14:creationId xmlns:p14="http://schemas.microsoft.com/office/powerpoint/2010/main" val="3745127751"/>
      </p:ext>
    </p:extLst>
  </p:cSld>
  <p:clrMap bg1="lt1" tx1="dk1" bg2="lt2" tx2="dk2" accent1="accent1" accent2="accent2" accent3="accent3" accent4="accent4" accent5="accent5" accent6="accent6" hlink="hlink" folHlink="folHlink"/>
  <p:sldLayoutIdLst>
    <p:sldLayoutId id="2147483902" r:id="rId1"/>
    <p:sldLayoutId id="2147483903" r:id="rId2"/>
    <p:sldLayoutId id="2147483904" r:id="rId3"/>
    <p:sldLayoutId id="2147483905" r:id="rId4"/>
    <p:sldLayoutId id="2147483906" r:id="rId5"/>
    <p:sldLayoutId id="2147483907" r:id="rId6"/>
    <p:sldLayoutId id="2147483908" r:id="rId7"/>
    <p:sldLayoutId id="2147483909" r:id="rId8"/>
    <p:sldLayoutId id="2147483910" r:id="rId9"/>
    <p:sldLayoutId id="2147483911" r:id="rId10"/>
    <p:sldLayoutId id="2147483912" r:id="rId11"/>
    <p:sldLayoutId id="2147483913" r:id="rId12"/>
    <p:sldLayoutId id="2147483914" r:id="rId13"/>
    <p:sldLayoutId id="2147483915" r:id="rId14"/>
    <p:sldLayoutId id="2147483916" r:id="rId15"/>
    <p:sldLayoutId id="2147483917" r:id="rId16"/>
    <p:sldLayoutId id="2147483918" r:id="rId17"/>
    <p:sldLayoutId id="2147483919" r:id="rId18"/>
    <p:sldLayoutId id="2147483920" r:id="rId19"/>
    <p:sldLayoutId id="2147483921" r:id="rId20"/>
    <p:sldLayoutId id="2147483922" r:id="rId21"/>
    <p:sldLayoutId id="2147483923" r:id="rId22"/>
    <p:sldLayoutId id="2147483924" r:id="rId23"/>
  </p:sldLayoutIdLst>
  <p:hf sldNum="0" hdr="0" ftr="0" dt="0"/>
  <p:txStyles>
    <p:titleStyle>
      <a:lvl1pPr algn="l" defTabSz="914400" rtl="0" eaLnBrk="1" latinLnBrk="0" hangingPunct="1">
        <a:lnSpc>
          <a:spcPct val="90000"/>
        </a:lnSpc>
        <a:spcBef>
          <a:spcPct val="0"/>
        </a:spcBef>
        <a:buNone/>
        <a:defRPr sz="4400" b="1" i="0" kern="1200">
          <a:solidFill>
            <a:schemeClr val="accent5"/>
          </a:solidFill>
          <a:latin typeface="+mn-lt"/>
          <a:ea typeface="+mj-ea"/>
          <a:cs typeface="+mj-cs"/>
        </a:defRPr>
      </a:lvl1pPr>
    </p:titleStyle>
    <p:bodyStyle>
      <a:lvl1pPr marL="228600" indent="-228600" algn="l" defTabSz="914400" rtl="0" eaLnBrk="1" latinLnBrk="0" hangingPunct="1">
        <a:lnSpc>
          <a:spcPct val="90000"/>
        </a:lnSpc>
        <a:spcBef>
          <a:spcPts val="1000"/>
        </a:spcBef>
        <a:buSzPct val="100000"/>
        <a:buFont typeface="Arial" panose="020B0604020202020204" pitchFamily="34" charset="0"/>
        <a:buChar char="•"/>
        <a:defRPr sz="2200" b="0" i="0" kern="1200">
          <a:solidFill>
            <a:schemeClr val="accent5"/>
          </a:solidFill>
          <a:latin typeface="+mn-lt"/>
          <a:ea typeface="+mn-ea"/>
          <a:cs typeface="+mn-cs"/>
        </a:defRPr>
      </a:lvl1pPr>
      <a:lvl2pPr marL="6858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5"/>
          </a:solidFill>
          <a:latin typeface="+mn-lt"/>
          <a:ea typeface="+mn-ea"/>
          <a:cs typeface="+mn-cs"/>
        </a:defRPr>
      </a:lvl2pPr>
      <a:lvl3pPr marL="11430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5"/>
          </a:solidFill>
          <a:latin typeface="+mn-lt"/>
          <a:ea typeface="+mn-ea"/>
          <a:cs typeface="+mn-cs"/>
        </a:defRPr>
      </a:lvl3pPr>
      <a:lvl4pPr marL="16002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5"/>
          </a:solidFill>
          <a:latin typeface="+mn-lt"/>
          <a:ea typeface="+mn-ea"/>
          <a:cs typeface="+mn-cs"/>
        </a:defRPr>
      </a:lvl4pPr>
      <a:lvl5pPr marL="20574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accent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rgbClr val="F7F2EB"/>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793E63-731C-4489-4423-CB81F6C74B49}"/>
              </a:ext>
            </a:extLst>
          </p:cNvPr>
          <p:cNvSpPr>
            <a:spLocks noGrp="1"/>
          </p:cNvSpPr>
          <p:nvPr>
            <p:ph type="title"/>
          </p:nvPr>
        </p:nvSpPr>
        <p:spPr>
          <a:xfrm>
            <a:off x="839788" y="1125080"/>
            <a:ext cx="7313612" cy="1237130"/>
          </a:xfrm>
          <a:prstGeom prst="rect">
            <a:avLst/>
          </a:prstGeom>
        </p:spPr>
        <p:txBody>
          <a:bodyPr vert="horz" lIns="91440" tIns="45720" rIns="91440" bIns="45720" rtlCol="0" anchor="ctr">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80994848-5D29-B231-E352-88E611499AED}"/>
              </a:ext>
            </a:extLst>
          </p:cNvPr>
          <p:cNvSpPr>
            <a:spLocks noGrp="1"/>
          </p:cNvSpPr>
          <p:nvPr>
            <p:ph type="body" idx="1"/>
          </p:nvPr>
        </p:nvSpPr>
        <p:spPr>
          <a:xfrm>
            <a:off x="839788" y="2528048"/>
            <a:ext cx="7313612" cy="3233364"/>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8127DD33-0436-F20A-421B-A429BA7D8168}"/>
              </a:ext>
            </a:extLst>
          </p:cNvPr>
          <p:cNvSpPr>
            <a:spLocks noGrp="1"/>
          </p:cNvSpPr>
          <p:nvPr>
            <p:ph type="dt" sz="half" idx="2"/>
          </p:nvPr>
        </p:nvSpPr>
        <p:spPr>
          <a:xfrm>
            <a:off x="160083" y="6364203"/>
            <a:ext cx="1051295" cy="365125"/>
          </a:xfrm>
          <a:prstGeom prst="rect">
            <a:avLst/>
          </a:prstGeom>
        </p:spPr>
        <p:txBody>
          <a:bodyPr vert="horz" lIns="91440" tIns="45720" rIns="91440" bIns="45720" rtlCol="0" anchor="ctr"/>
          <a:lstStyle>
            <a:lvl1pPr algn="l">
              <a:defRPr sz="1200" b="0" i="0">
                <a:solidFill>
                  <a:schemeClr val="tx1"/>
                </a:solidFill>
                <a:latin typeface="+mn-lt"/>
              </a:defRPr>
            </a:lvl1pPr>
          </a:lstStyle>
          <a:p>
            <a:fld id="{5F6B0470-A8C6-4E2F-A7E4-2127E15D3394}" type="datetime1">
              <a:rPr lang="sv-SE" smtClean="0"/>
              <a:pPr/>
              <a:t>2026-03-11</a:t>
            </a:fld>
            <a:endParaRPr lang="sv-SE" dirty="0"/>
          </a:p>
        </p:txBody>
      </p:sp>
      <p:sp>
        <p:nvSpPr>
          <p:cNvPr id="5" name="Platshållare för sidfot 4">
            <a:extLst>
              <a:ext uri="{FF2B5EF4-FFF2-40B4-BE49-F238E27FC236}">
                <a16:creationId xmlns:a16="http://schemas.microsoft.com/office/drawing/2014/main" id="{42673166-732E-ACFA-4AD6-5CBD34564C29}"/>
              </a:ext>
            </a:extLst>
          </p:cNvPr>
          <p:cNvSpPr>
            <a:spLocks noGrp="1"/>
          </p:cNvSpPr>
          <p:nvPr>
            <p:ph type="ftr" sz="quarter" idx="3"/>
          </p:nvPr>
        </p:nvSpPr>
        <p:spPr>
          <a:xfrm>
            <a:off x="1538008" y="6365427"/>
            <a:ext cx="3360626" cy="365125"/>
          </a:xfrm>
          <a:prstGeom prst="rect">
            <a:avLst/>
          </a:prstGeom>
        </p:spPr>
        <p:txBody>
          <a:bodyPr vert="horz" lIns="91440" tIns="45720" rIns="91440" bIns="45720" rtlCol="0" anchor="ctr"/>
          <a:lstStyle>
            <a:lvl1pPr algn="ctr">
              <a:defRPr sz="1200" b="0" i="0">
                <a:solidFill>
                  <a:schemeClr val="tx1"/>
                </a:solidFill>
                <a:latin typeface="+mn-lt"/>
              </a:defRPr>
            </a:lvl1pPr>
          </a:lstStyle>
          <a:p>
            <a:r>
              <a:rPr lang="sv-SE"/>
              <a:t>Sidfottext</a:t>
            </a:r>
          </a:p>
        </p:txBody>
      </p:sp>
      <p:sp>
        <p:nvSpPr>
          <p:cNvPr id="6" name="Platshållare för bildnummer 5">
            <a:extLst>
              <a:ext uri="{FF2B5EF4-FFF2-40B4-BE49-F238E27FC236}">
                <a16:creationId xmlns:a16="http://schemas.microsoft.com/office/drawing/2014/main" id="{8D9851D9-8275-AE40-1CCB-78CA6FA4CE11}"/>
              </a:ext>
            </a:extLst>
          </p:cNvPr>
          <p:cNvSpPr>
            <a:spLocks noGrp="1"/>
          </p:cNvSpPr>
          <p:nvPr>
            <p:ph type="sldNum" sz="quarter" idx="4"/>
          </p:nvPr>
        </p:nvSpPr>
        <p:spPr>
          <a:xfrm>
            <a:off x="11530910" y="6364203"/>
            <a:ext cx="501007" cy="365125"/>
          </a:xfrm>
          <a:prstGeom prst="rect">
            <a:avLst/>
          </a:prstGeom>
        </p:spPr>
        <p:txBody>
          <a:bodyPr vert="horz" lIns="91440" tIns="45720" rIns="91440" bIns="45720" rtlCol="0" anchor="ctr"/>
          <a:lstStyle>
            <a:lvl1pPr algn="r">
              <a:defRPr sz="1200" b="0" i="0">
                <a:solidFill>
                  <a:schemeClr val="tx1"/>
                </a:solidFill>
                <a:latin typeface="+mn-lt"/>
              </a:defRPr>
            </a:lvl1pPr>
          </a:lstStyle>
          <a:p>
            <a:fld id="{0EA8761A-F05C-4F01-AE76-2EF79F772060}" type="slidenum">
              <a:rPr lang="sv-SE" smtClean="0"/>
              <a:pPr/>
              <a:t>‹#›</a:t>
            </a:fld>
            <a:endParaRPr lang="sv-SE"/>
          </a:p>
        </p:txBody>
      </p:sp>
      <p:pic>
        <p:nvPicPr>
          <p:cNvPr id="8" name="Bildobjekt 7" descr="Logotyp för Sveriges kommuner och regioner.">
            <a:extLst>
              <a:ext uri="{FF2B5EF4-FFF2-40B4-BE49-F238E27FC236}">
                <a16:creationId xmlns:a16="http://schemas.microsoft.com/office/drawing/2014/main" id="{820A498F-3CFE-A810-03F3-C4E9E84161D6}"/>
              </a:ext>
            </a:extLst>
          </p:cNvPr>
          <p:cNvPicPr>
            <a:picLocks noChangeAspect="1"/>
          </p:cNvPicPr>
          <p:nvPr userDrawn="1"/>
        </p:nvPicPr>
        <p:blipFill>
          <a:blip r:embed="rId25" cstate="hqprint">
            <a:extLst>
              <a:ext uri="{28A0092B-C50C-407E-A947-70E740481C1C}">
                <a14:useLocalDpi xmlns:a14="http://schemas.microsoft.com/office/drawing/2010/main" val="0"/>
              </a:ext>
            </a:extLst>
          </a:blip>
          <a:stretch>
            <a:fillRect/>
          </a:stretch>
        </p:blipFill>
        <p:spPr>
          <a:xfrm>
            <a:off x="407892" y="311234"/>
            <a:ext cx="1332000" cy="551506"/>
          </a:xfrm>
          <a:prstGeom prst="rect">
            <a:avLst/>
          </a:prstGeom>
        </p:spPr>
      </p:pic>
    </p:spTree>
    <p:extLst>
      <p:ext uri="{BB962C8B-B14F-4D97-AF65-F5344CB8AC3E}">
        <p14:creationId xmlns:p14="http://schemas.microsoft.com/office/powerpoint/2010/main" val="1730465174"/>
      </p:ext>
    </p:extLst>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 id="2147483937" r:id="rId12"/>
    <p:sldLayoutId id="2147483938" r:id="rId13"/>
    <p:sldLayoutId id="2147483939" r:id="rId14"/>
    <p:sldLayoutId id="2147483940" r:id="rId15"/>
    <p:sldLayoutId id="2147483941" r:id="rId16"/>
    <p:sldLayoutId id="2147483942" r:id="rId17"/>
    <p:sldLayoutId id="2147483943" r:id="rId18"/>
    <p:sldLayoutId id="2147483944" r:id="rId19"/>
    <p:sldLayoutId id="2147483945" r:id="rId20"/>
    <p:sldLayoutId id="2147483946" r:id="rId21"/>
    <p:sldLayoutId id="2147483947" r:id="rId22"/>
    <p:sldLayoutId id="2147483948" r:id="rId23"/>
  </p:sldLayoutIdLst>
  <p:hf sldNum="0" hdr="0" ftr="0" dt="0"/>
  <p:txStyles>
    <p:titleStyle>
      <a:lvl1pPr algn="l" defTabSz="914400" rtl="0" eaLnBrk="1" latinLnBrk="0" hangingPunct="1">
        <a:lnSpc>
          <a:spcPct val="90000"/>
        </a:lnSpc>
        <a:spcBef>
          <a:spcPct val="0"/>
        </a:spcBef>
        <a:buNone/>
        <a:defRPr sz="4400" b="1" i="0" kern="1200">
          <a:solidFill>
            <a:schemeClr val="tx1"/>
          </a:solidFill>
          <a:latin typeface="AvenirNext LT Pro Bold" panose="020B0504020202020204" pitchFamily="34" charset="0"/>
          <a:ea typeface="+mj-ea"/>
          <a:cs typeface="+mj-cs"/>
        </a:defRPr>
      </a:lvl1pPr>
    </p:titleStyle>
    <p:bodyStyle>
      <a:lvl1pPr marL="228600" indent="-228600" algn="l" defTabSz="914400" rtl="0" eaLnBrk="1" latinLnBrk="0" hangingPunct="1">
        <a:lnSpc>
          <a:spcPct val="90000"/>
        </a:lnSpc>
        <a:spcBef>
          <a:spcPts val="1000"/>
        </a:spcBef>
        <a:buSzPct val="100000"/>
        <a:buFont typeface="Arial" panose="020B0604020202020204" pitchFamily="34" charset="0"/>
        <a:buChar char="•"/>
        <a:defRPr sz="2200" b="0" i="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SzPct val="100000"/>
        <a:buFont typeface="Arial" panose="020B0604020202020204" pitchFamily="34" charset="0"/>
        <a:buChar char="•"/>
        <a:defRPr sz="22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E0B80-8E28-B7F7-A2FF-3C6C54EF9AE2}"/>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E4542A0E-7139-C3A0-1021-37597D43D25B}"/>
              </a:ext>
            </a:extLst>
          </p:cNvPr>
          <p:cNvSpPr txBox="1">
            <a:spLocks/>
          </p:cNvSpPr>
          <p:nvPr/>
        </p:nvSpPr>
        <p:spPr>
          <a:xfrm>
            <a:off x="838199" y="2685826"/>
            <a:ext cx="10502154" cy="2145418"/>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000" b="1" i="0" kern="1200">
                <a:solidFill>
                  <a:schemeClr val="accent5"/>
                </a:solidFill>
                <a:latin typeface="AvenirNext LT Pro Bold" panose="020B050402020202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6600" b="1" i="0" u="none" strike="noStrike" kern="1200" cap="none" spc="0" normalizeH="0" baseline="0" noProof="0" dirty="0">
                <a:ln>
                  <a:noFill/>
                </a:ln>
                <a:solidFill>
                  <a:srgbClr val="115E67"/>
                </a:solidFill>
                <a:effectLst/>
                <a:uLnTx/>
                <a:uFillTx/>
                <a:latin typeface="AvenirNext LT Pro Bold" panose="020B0504020202020204" pitchFamily="34" charset="0"/>
                <a:ea typeface="+mj-ea"/>
                <a:cs typeface="+mj-cs"/>
              </a:rPr>
              <a:t>Förtroendevalda politiker i kommuner och regioner </a:t>
            </a:r>
          </a:p>
        </p:txBody>
      </p:sp>
      <p:sp>
        <p:nvSpPr>
          <p:cNvPr id="9" name="Underrubrik 2">
            <a:extLst>
              <a:ext uri="{FF2B5EF4-FFF2-40B4-BE49-F238E27FC236}">
                <a16:creationId xmlns:a16="http://schemas.microsoft.com/office/drawing/2014/main" id="{6626BAB9-0B36-FEDD-C579-D68A4CFFB692}"/>
              </a:ext>
            </a:extLst>
          </p:cNvPr>
          <p:cNvSpPr txBox="1">
            <a:spLocks/>
          </p:cNvSpPr>
          <p:nvPr/>
        </p:nvSpPr>
        <p:spPr>
          <a:xfrm>
            <a:off x="838200" y="4896196"/>
            <a:ext cx="10502154" cy="106533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400"/>
              </a:spcBef>
              <a:buSzPct val="100000"/>
              <a:buFont typeface="Arial" panose="020B0604020202020204" pitchFamily="34" charset="0"/>
              <a:buChar char="•"/>
              <a:defRPr sz="2200" b="0" i="0" kern="1200">
                <a:solidFill>
                  <a:schemeClr val="accent5"/>
                </a:solidFill>
                <a:latin typeface="AvenirNext LT Pro Regular" panose="020B0504020202020204" pitchFamily="34" charset="77"/>
                <a:ea typeface="+mn-ea"/>
                <a:cs typeface="+mn-cs"/>
              </a:defRPr>
            </a:lvl1pPr>
            <a:lvl2pPr marL="685800" indent="-228600" algn="l" defTabSz="914400" rtl="0" eaLnBrk="1" latinLnBrk="0" hangingPunct="1">
              <a:lnSpc>
                <a:spcPct val="90000"/>
              </a:lnSpc>
              <a:spcBef>
                <a:spcPts val="500"/>
              </a:spcBef>
              <a:buSzPct val="120000"/>
              <a:buFont typeface="Arial" panose="020B0604020202020204" pitchFamily="34" charset="0"/>
              <a:buChar char="•"/>
              <a:defRPr sz="2200" b="0" i="0" kern="1200">
                <a:solidFill>
                  <a:schemeClr val="accent5"/>
                </a:solidFill>
                <a:latin typeface="AvenirNext LT Pro Regular" panose="020B0504020202020204" pitchFamily="34" charset="77"/>
                <a:ea typeface="+mn-ea"/>
                <a:cs typeface="+mn-cs"/>
              </a:defRPr>
            </a:lvl2pPr>
            <a:lvl3pPr marL="1143000" indent="-228600" algn="l" defTabSz="914400" rtl="0" eaLnBrk="1" latinLnBrk="0" hangingPunct="1">
              <a:lnSpc>
                <a:spcPct val="90000"/>
              </a:lnSpc>
              <a:spcBef>
                <a:spcPts val="500"/>
              </a:spcBef>
              <a:buSzPct val="120000"/>
              <a:buFont typeface="Arial" panose="020B0604020202020204" pitchFamily="34" charset="0"/>
              <a:buChar char="•"/>
              <a:defRPr sz="2200" b="0" i="0" kern="1200">
                <a:solidFill>
                  <a:schemeClr val="accent5"/>
                </a:solidFill>
                <a:latin typeface="AvenirNext LT Pro Regular" panose="020B0504020202020204" pitchFamily="34" charset="77"/>
                <a:ea typeface="+mn-ea"/>
                <a:cs typeface="+mn-cs"/>
              </a:defRPr>
            </a:lvl3pPr>
            <a:lvl4pPr marL="1600200" indent="-228600" algn="l" defTabSz="914400" rtl="0" eaLnBrk="1" latinLnBrk="0" hangingPunct="1">
              <a:lnSpc>
                <a:spcPct val="90000"/>
              </a:lnSpc>
              <a:spcBef>
                <a:spcPts val="500"/>
              </a:spcBef>
              <a:buSzPct val="120000"/>
              <a:buFont typeface="Arial" panose="020B0604020202020204" pitchFamily="34" charset="0"/>
              <a:buChar char="•"/>
              <a:defRPr sz="2200" b="0" i="0" kern="1200">
                <a:solidFill>
                  <a:schemeClr val="accent5"/>
                </a:solidFill>
                <a:latin typeface="AvenirNext LT Pro Regular" panose="020B0504020202020204" pitchFamily="34" charset="77"/>
                <a:ea typeface="+mn-ea"/>
                <a:cs typeface="+mn-cs"/>
              </a:defRPr>
            </a:lvl4pPr>
            <a:lvl5pPr marL="2057400" indent="-228600" algn="l" defTabSz="914400" rtl="0" eaLnBrk="1" latinLnBrk="0" hangingPunct="1">
              <a:lnSpc>
                <a:spcPct val="90000"/>
              </a:lnSpc>
              <a:spcBef>
                <a:spcPts val="500"/>
              </a:spcBef>
              <a:buSzPct val="120000"/>
              <a:buFont typeface="Arial" panose="020B0604020202020204" pitchFamily="34" charset="0"/>
              <a:buChar char="•"/>
              <a:defRPr sz="2200" b="0" i="0" kern="1200">
                <a:solidFill>
                  <a:schemeClr val="accent5"/>
                </a:solidFill>
                <a:latin typeface="AvenirNext LT Pro Regular"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400"/>
              </a:spcBef>
              <a:spcAft>
                <a:spcPts val="0"/>
              </a:spcAft>
              <a:buClrTx/>
              <a:buSzPct val="100000"/>
              <a:buFont typeface="Arial" panose="020B0604020202020204" pitchFamily="34" charset="0"/>
              <a:buNone/>
              <a:tabLst/>
              <a:defRPr/>
            </a:pPr>
            <a:r>
              <a:rPr lang="sv-SE" sz="2800">
                <a:solidFill>
                  <a:srgbClr val="115E67"/>
                </a:solidFill>
              </a:rPr>
              <a:t>Bilaga 1b - Heltidsmodellen </a:t>
            </a:r>
            <a:endParaRPr kumimoji="0" lang="sv-SE" sz="2800" b="0" i="0" u="none" strike="noStrike" kern="1200" cap="none" spc="0" normalizeH="0" baseline="0" noProof="0" dirty="0">
              <a:ln>
                <a:noFill/>
              </a:ln>
              <a:solidFill>
                <a:srgbClr val="115E67"/>
              </a:solidFill>
              <a:effectLst/>
              <a:uLnTx/>
              <a:uFillTx/>
              <a:latin typeface="AvenirNext LT Pro Regular" panose="020B0504020202020204" pitchFamily="34" charset="77"/>
              <a:ea typeface="+mn-ea"/>
              <a:cs typeface="+mn-cs"/>
            </a:endParaRPr>
          </a:p>
        </p:txBody>
      </p:sp>
    </p:spTree>
    <p:extLst>
      <p:ext uri="{BB962C8B-B14F-4D97-AF65-F5344CB8AC3E}">
        <p14:creationId xmlns:p14="http://schemas.microsoft.com/office/powerpoint/2010/main" val="3896538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9E419-4BD3-08D6-2855-F4292B25AFDB}"/>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159C26B8-6B65-4442-3637-DE1399B0897A}"/>
              </a:ext>
            </a:extLst>
          </p:cNvPr>
          <p:cNvSpPr>
            <a:spLocks noGrp="1"/>
          </p:cNvSpPr>
          <p:nvPr>
            <p:ph type="title"/>
          </p:nvPr>
        </p:nvSpPr>
        <p:spPr>
          <a:xfrm>
            <a:off x="2291080" y="-139700"/>
            <a:ext cx="9027160" cy="1237130"/>
          </a:xfrm>
        </p:spPr>
        <p:txBody>
          <a:bodyPr/>
          <a:lstStyle/>
          <a:p>
            <a:pPr algn="ctr"/>
            <a:r>
              <a:rPr lang="sv-SE" dirty="0"/>
              <a:t>ACTION PLAN </a:t>
            </a:r>
            <a:br>
              <a:rPr lang="sv-SE" dirty="0"/>
            </a:br>
            <a:r>
              <a:rPr lang="sv-SE" sz="2200" b="0" dirty="0">
                <a:latin typeface="AvenirNext LT Pro Regular" panose="020B0504020202020204" pitchFamily="34" charset="77"/>
                <a:ea typeface="+mn-ea"/>
                <a:cs typeface="+mn-cs"/>
              </a:rPr>
              <a:t>WEBBPLATS  </a:t>
            </a:r>
          </a:p>
        </p:txBody>
      </p:sp>
      <p:pic>
        <p:nvPicPr>
          <p:cNvPr id="5" name="Bildobjekt 4" descr="En bild som visar mönster, stygn, monokrom&#10;&#10;AI-genererat innehåll kan vara felaktigt.">
            <a:extLst>
              <a:ext uri="{FF2B5EF4-FFF2-40B4-BE49-F238E27FC236}">
                <a16:creationId xmlns:a16="http://schemas.microsoft.com/office/drawing/2014/main" id="{B049A2CE-A211-7517-F240-FA2911CC4C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6198" y="1503680"/>
            <a:ext cx="4520962" cy="4520962"/>
          </a:xfrm>
          <a:prstGeom prst="rect">
            <a:avLst/>
          </a:prstGeom>
        </p:spPr>
      </p:pic>
    </p:spTree>
    <p:extLst>
      <p:ext uri="{BB962C8B-B14F-4D97-AF65-F5344CB8AC3E}">
        <p14:creationId xmlns:p14="http://schemas.microsoft.com/office/powerpoint/2010/main" val="886108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92E85-1F6A-4C62-A9C5-B10C611A96A3}"/>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69320C53-12D6-CB21-CDF1-96BBF1A7B9BE}"/>
              </a:ext>
            </a:extLst>
          </p:cNvPr>
          <p:cNvSpPr>
            <a:spLocks noGrp="1"/>
          </p:cNvSpPr>
          <p:nvPr>
            <p:ph idx="1"/>
          </p:nvPr>
        </p:nvSpPr>
        <p:spPr>
          <a:xfrm>
            <a:off x="465826" y="1097430"/>
            <a:ext cx="11171208" cy="3113623"/>
          </a:xfrm>
        </p:spPr>
        <p:txBody>
          <a:bodyPr/>
          <a:lstStyle/>
          <a:p>
            <a:pPr marL="0" lvl="0" indent="0">
              <a:buNone/>
            </a:pPr>
            <a:endParaRPr lang="sv-SE" sz="3200" dirty="0"/>
          </a:p>
          <a:p>
            <a:pPr marL="0" lvl="0" indent="0">
              <a:buNone/>
            </a:pPr>
            <a:r>
              <a:rPr lang="sv-SE" sz="3200" dirty="0"/>
              <a:t>Syftet är att ta fram talepunkter utifrån satsningen Action plan med en tonvikt på heltidsfrågan, som SKR:s förtroendevalda kan använda i olika sammanhang och säkerställa att vi säger ungefär samma saker. </a:t>
            </a:r>
          </a:p>
          <a:p>
            <a:pPr marL="0" lvl="0" indent="0">
              <a:buNone/>
            </a:pPr>
            <a:r>
              <a:rPr lang="sv-SE" sz="3200" dirty="0"/>
              <a:t>Målsättningen är att förtroendevalda över partigränserna står enade i vikten av att ta tillvara på kompetensen och kapaciteten hos befintlig personal. </a:t>
            </a:r>
          </a:p>
        </p:txBody>
      </p:sp>
      <p:sp>
        <p:nvSpPr>
          <p:cNvPr id="6" name="Rubrik 1">
            <a:extLst>
              <a:ext uri="{FF2B5EF4-FFF2-40B4-BE49-F238E27FC236}">
                <a16:creationId xmlns:a16="http://schemas.microsoft.com/office/drawing/2014/main" id="{32F33769-E2AC-232A-122E-858E09EE9644}"/>
              </a:ext>
            </a:extLst>
          </p:cNvPr>
          <p:cNvSpPr txBox="1">
            <a:spLocks/>
          </p:cNvSpPr>
          <p:nvPr/>
        </p:nvSpPr>
        <p:spPr>
          <a:xfrm>
            <a:off x="2291080" y="-139700"/>
            <a:ext cx="9027160" cy="123713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000" b="1" i="0" kern="1200">
                <a:solidFill>
                  <a:schemeClr val="accent5"/>
                </a:solidFill>
                <a:latin typeface="AvenirNext LT Pro Bold" panose="020B0504020202020204" pitchFamily="34" charset="0"/>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sv-SE" sz="4000" b="1" i="0" u="none" strike="noStrike" kern="1200" cap="none" spc="0" normalizeH="0" baseline="0" noProof="0" dirty="0">
                <a:ln>
                  <a:noFill/>
                </a:ln>
                <a:solidFill>
                  <a:srgbClr val="115E67"/>
                </a:solidFill>
                <a:effectLst/>
                <a:uLnTx/>
                <a:uFillTx/>
                <a:latin typeface="AvenirNext LT Pro Bold" panose="020B0504020202020204" pitchFamily="34" charset="0"/>
                <a:ea typeface="+mj-ea"/>
                <a:cs typeface="+mj-cs"/>
              </a:rPr>
              <a:t>SYFTE OCH MÅL </a:t>
            </a:r>
            <a:br>
              <a:rPr kumimoji="0" lang="sv-SE" sz="4000" b="1" i="0" u="none" strike="noStrike" kern="1200" cap="none" spc="0" normalizeH="0" baseline="0" noProof="0" dirty="0">
                <a:ln>
                  <a:noFill/>
                </a:ln>
                <a:solidFill>
                  <a:srgbClr val="115E67"/>
                </a:solidFill>
                <a:effectLst/>
                <a:uLnTx/>
                <a:uFillTx/>
                <a:latin typeface="AvenirNext LT Pro Bold" panose="020B0504020202020204" pitchFamily="34" charset="0"/>
                <a:ea typeface="+mj-ea"/>
                <a:cs typeface="+mj-cs"/>
              </a:rPr>
            </a:br>
            <a:r>
              <a:rPr kumimoji="0" lang="sv-SE" sz="2200" b="0" i="0" u="none" strike="noStrike" kern="1200" cap="none" spc="0" normalizeH="0" baseline="0" noProof="0" dirty="0">
                <a:ln>
                  <a:noFill/>
                </a:ln>
                <a:solidFill>
                  <a:srgbClr val="115E67"/>
                </a:solidFill>
                <a:effectLst/>
                <a:uLnTx/>
                <a:uFillTx/>
                <a:latin typeface="AvenirNext LT Pro Regular" panose="020B0504020202020204" pitchFamily="34" charset="77"/>
                <a:ea typeface="+mj-ea"/>
                <a:cs typeface="+mj-cs"/>
              </a:rPr>
              <a:t>  </a:t>
            </a:r>
          </a:p>
        </p:txBody>
      </p:sp>
    </p:spTree>
    <p:extLst>
      <p:ext uri="{BB962C8B-B14F-4D97-AF65-F5344CB8AC3E}">
        <p14:creationId xmlns:p14="http://schemas.microsoft.com/office/powerpoint/2010/main" val="2444884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342C3-CF95-7400-4479-BC2F6B0341EE}"/>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9F0DDDFE-6B63-EAF3-6613-06A2323B7CC2}"/>
              </a:ext>
            </a:extLst>
          </p:cNvPr>
          <p:cNvSpPr>
            <a:spLocks noGrp="1"/>
          </p:cNvSpPr>
          <p:nvPr>
            <p:ph idx="1"/>
          </p:nvPr>
        </p:nvSpPr>
        <p:spPr>
          <a:xfrm>
            <a:off x="797454" y="1437697"/>
            <a:ext cx="10858740" cy="3113623"/>
          </a:xfrm>
        </p:spPr>
        <p:txBody>
          <a:bodyPr/>
          <a:lstStyle/>
          <a:p>
            <a:r>
              <a:rPr lang="sv-SE" dirty="0"/>
              <a:t>Den unika satsningen Action plan syftar till att säkra kompetensförsörjningen genom att fokusera på tre prioriterade områden: </a:t>
            </a:r>
          </a:p>
          <a:p>
            <a:pPr lvl="1">
              <a:buFont typeface="Wingdings" panose="05000000000000000000" pitchFamily="2" charset="2"/>
              <a:buChar char="Ø"/>
            </a:pPr>
            <a:r>
              <a:rPr lang="sv-SE" dirty="0"/>
              <a:t>Arbeta med friskfaktorer</a:t>
            </a:r>
          </a:p>
          <a:p>
            <a:pPr lvl="1">
              <a:buFont typeface="Wingdings" panose="05000000000000000000" pitchFamily="2" charset="2"/>
              <a:buChar char="Ø"/>
            </a:pPr>
            <a:r>
              <a:rPr lang="sv-SE" dirty="0"/>
              <a:t> Arbeta </a:t>
            </a:r>
            <a:r>
              <a:rPr lang="sv-SE" b="1" dirty="0"/>
              <a:t>heltid</a:t>
            </a:r>
            <a:r>
              <a:rPr lang="sv-SE" dirty="0"/>
              <a:t> och arbeta längre</a:t>
            </a:r>
          </a:p>
          <a:p>
            <a:pPr lvl="1">
              <a:buFont typeface="Wingdings" panose="05000000000000000000" pitchFamily="2" charset="2"/>
              <a:buChar char="Ø"/>
            </a:pPr>
            <a:r>
              <a:rPr lang="sv-SE" dirty="0"/>
              <a:t> Arbeta med tidig omställning.</a:t>
            </a:r>
          </a:p>
          <a:p>
            <a:r>
              <a:rPr lang="sv-SE" dirty="0"/>
              <a:t>Målet är att tjänstemannaleden ska få tydliga förutsättningar och resurser att operativt genomföra arbetet. </a:t>
            </a:r>
          </a:p>
          <a:p>
            <a:r>
              <a:rPr lang="sv-SE" dirty="0"/>
              <a:t>Framgångsfaktorn är ömsesidig förståelse, samarbete och dialog mellan politik och tjänstemän, vilket skapar allra bäst förutsättningar för ett positivt resultat och en positiv utveckling.</a:t>
            </a:r>
          </a:p>
          <a:p>
            <a:pPr marL="0" indent="0">
              <a:lnSpc>
                <a:spcPct val="100000"/>
              </a:lnSpc>
              <a:spcBef>
                <a:spcPts val="600"/>
              </a:spcBef>
              <a:buNone/>
            </a:pPr>
            <a:endParaRPr lang="sv-SE" sz="2800" dirty="0">
              <a:latin typeface="+mj-lt"/>
              <a:cs typeface="Times New Roman" panose="02020603050405020304" pitchFamily="18" charset="0"/>
            </a:endParaRPr>
          </a:p>
          <a:p>
            <a:endParaRPr lang="sv-SE" sz="2800" dirty="0">
              <a:latin typeface="+mj-lt"/>
              <a:cs typeface="Times New Roman" panose="02020603050405020304" pitchFamily="18" charset="0"/>
            </a:endParaRPr>
          </a:p>
        </p:txBody>
      </p:sp>
      <p:sp>
        <p:nvSpPr>
          <p:cNvPr id="6" name="Rubrik 1">
            <a:extLst>
              <a:ext uri="{FF2B5EF4-FFF2-40B4-BE49-F238E27FC236}">
                <a16:creationId xmlns:a16="http://schemas.microsoft.com/office/drawing/2014/main" id="{C7F25C28-0364-3A57-7BD0-1257F98C1D3D}"/>
              </a:ext>
            </a:extLst>
          </p:cNvPr>
          <p:cNvSpPr>
            <a:spLocks noGrp="1"/>
          </p:cNvSpPr>
          <p:nvPr>
            <p:ph type="title"/>
          </p:nvPr>
        </p:nvSpPr>
        <p:spPr>
          <a:xfrm>
            <a:off x="2291080" y="-139700"/>
            <a:ext cx="9027160" cy="1237130"/>
          </a:xfrm>
        </p:spPr>
        <p:txBody>
          <a:bodyPr/>
          <a:lstStyle/>
          <a:p>
            <a:pPr algn="ctr"/>
            <a:r>
              <a:rPr lang="sv-SE" dirty="0"/>
              <a:t>ACTION PLAN SAMMANFATTNING  </a:t>
            </a:r>
            <a:br>
              <a:rPr lang="sv-SE" dirty="0"/>
            </a:br>
            <a:endParaRPr lang="sv-SE" sz="2200" b="0" dirty="0">
              <a:latin typeface="AvenirNext LT Pro Regular" panose="020B0504020202020204" pitchFamily="34" charset="77"/>
              <a:ea typeface="+mn-ea"/>
              <a:cs typeface="+mn-cs"/>
            </a:endParaRPr>
          </a:p>
        </p:txBody>
      </p:sp>
    </p:spTree>
    <p:extLst>
      <p:ext uri="{BB962C8B-B14F-4D97-AF65-F5344CB8AC3E}">
        <p14:creationId xmlns:p14="http://schemas.microsoft.com/office/powerpoint/2010/main" val="1415793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4E271-7161-B06D-E962-900F74459214}"/>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97925589-BAF8-6F6F-450F-AEFDFED76C29}"/>
              </a:ext>
            </a:extLst>
          </p:cNvPr>
          <p:cNvSpPr>
            <a:spLocks noGrp="1"/>
          </p:cNvSpPr>
          <p:nvPr>
            <p:ph idx="1"/>
          </p:nvPr>
        </p:nvSpPr>
        <p:spPr>
          <a:xfrm>
            <a:off x="797454" y="1437697"/>
            <a:ext cx="10858740" cy="3113623"/>
          </a:xfrm>
        </p:spPr>
        <p:txBody>
          <a:bodyPr/>
          <a:lstStyle/>
          <a:p>
            <a:r>
              <a:rPr lang="sv-SE" b="1" dirty="0"/>
              <a:t>Politikerna</a:t>
            </a:r>
            <a:r>
              <a:rPr lang="sv-SE" dirty="0"/>
              <a:t> bestämmer </a:t>
            </a:r>
            <a:r>
              <a:rPr lang="sv-SE" i="1" dirty="0"/>
              <a:t>vad</a:t>
            </a:r>
            <a:r>
              <a:rPr lang="sv-SE" dirty="0"/>
              <a:t> som ska göras på ett strategisk nivå  – de beslutar om mål, budget och riktlinjer och ansvarar för uppföljning.  </a:t>
            </a:r>
          </a:p>
          <a:p>
            <a:r>
              <a:rPr lang="sv-SE" b="1" dirty="0"/>
              <a:t>Tjänstemännen</a:t>
            </a:r>
            <a:r>
              <a:rPr lang="sv-SE" dirty="0"/>
              <a:t> avgör </a:t>
            </a:r>
            <a:r>
              <a:rPr lang="sv-SE" i="1" dirty="0"/>
              <a:t>hur</a:t>
            </a:r>
            <a:r>
              <a:rPr lang="sv-SE" dirty="0"/>
              <a:t> besluten genomförs – de står för fackkunskap, analys och praktiskt genomförande.</a:t>
            </a:r>
          </a:p>
          <a:p>
            <a:r>
              <a:rPr lang="sv-SE" dirty="0"/>
              <a:t>Ett gott samspel kräver </a:t>
            </a:r>
            <a:r>
              <a:rPr lang="sv-SE" b="1" dirty="0"/>
              <a:t>balans, tydlighet och respekt för rollerna</a:t>
            </a:r>
            <a:r>
              <a:rPr lang="sv-SE" dirty="0"/>
              <a:t>: politiker ska inte detaljstyra, och tjänstemän ska inte fatta politiska beslut. </a:t>
            </a:r>
          </a:p>
          <a:p>
            <a:r>
              <a:rPr lang="sv-SE" dirty="0"/>
              <a:t>Grunden för ett fungerande samarbete är </a:t>
            </a:r>
            <a:r>
              <a:rPr lang="sv-SE" b="1" dirty="0"/>
              <a:t>ömsesidig respekt, transparens, tydlig kommunikation och förtroende</a:t>
            </a:r>
            <a:r>
              <a:rPr lang="sv-SE" dirty="0"/>
              <a:t> mellan politiker och tjänstemän.</a:t>
            </a:r>
          </a:p>
          <a:p>
            <a:pPr marL="457200" indent="-457200">
              <a:lnSpc>
                <a:spcPct val="100000"/>
              </a:lnSpc>
              <a:spcBef>
                <a:spcPts val="600"/>
              </a:spcBef>
              <a:buFont typeface="+mj-lt"/>
              <a:buAutoNum type="arabicPeriod"/>
            </a:pPr>
            <a:endParaRPr lang="sv-SE" sz="2800" dirty="0">
              <a:latin typeface="+mj-lt"/>
              <a:cs typeface="Times New Roman" panose="02020603050405020304" pitchFamily="18" charset="0"/>
            </a:endParaRPr>
          </a:p>
          <a:p>
            <a:pPr marL="457200" indent="-457200">
              <a:lnSpc>
                <a:spcPct val="100000"/>
              </a:lnSpc>
              <a:spcBef>
                <a:spcPts val="600"/>
              </a:spcBef>
              <a:buFont typeface="+mj-lt"/>
              <a:buAutoNum type="arabicPeriod"/>
            </a:pPr>
            <a:endParaRPr lang="sv-SE" sz="2800" dirty="0">
              <a:latin typeface="+mj-lt"/>
              <a:cs typeface="Times New Roman" panose="02020603050405020304" pitchFamily="18" charset="0"/>
            </a:endParaRPr>
          </a:p>
          <a:p>
            <a:endParaRPr lang="sv-SE" sz="2800" dirty="0">
              <a:latin typeface="+mj-lt"/>
              <a:cs typeface="Times New Roman" panose="02020603050405020304" pitchFamily="18" charset="0"/>
            </a:endParaRPr>
          </a:p>
        </p:txBody>
      </p:sp>
      <p:sp>
        <p:nvSpPr>
          <p:cNvPr id="6" name="Rubrik 1">
            <a:extLst>
              <a:ext uri="{FF2B5EF4-FFF2-40B4-BE49-F238E27FC236}">
                <a16:creationId xmlns:a16="http://schemas.microsoft.com/office/drawing/2014/main" id="{6466AD91-5124-1B98-EB7C-00080593A46B}"/>
              </a:ext>
            </a:extLst>
          </p:cNvPr>
          <p:cNvSpPr>
            <a:spLocks noGrp="1"/>
          </p:cNvSpPr>
          <p:nvPr>
            <p:ph type="title"/>
          </p:nvPr>
        </p:nvSpPr>
        <p:spPr>
          <a:xfrm>
            <a:off x="2291080" y="-139700"/>
            <a:ext cx="9027160" cy="1237130"/>
          </a:xfrm>
        </p:spPr>
        <p:txBody>
          <a:bodyPr/>
          <a:lstStyle/>
          <a:p>
            <a:pPr algn="ctr"/>
            <a:r>
              <a:rPr lang="sv-SE" dirty="0"/>
              <a:t>POLITIK OCH TJÄNSTEMÄN </a:t>
            </a:r>
            <a:br>
              <a:rPr lang="sv-SE" dirty="0"/>
            </a:br>
            <a:endParaRPr lang="sv-SE" sz="2200" b="0" dirty="0">
              <a:latin typeface="AvenirNext LT Pro Regular" panose="020B0504020202020204" pitchFamily="34" charset="77"/>
              <a:ea typeface="+mn-ea"/>
              <a:cs typeface="+mn-cs"/>
            </a:endParaRPr>
          </a:p>
        </p:txBody>
      </p:sp>
    </p:spTree>
    <p:extLst>
      <p:ext uri="{BB962C8B-B14F-4D97-AF65-F5344CB8AC3E}">
        <p14:creationId xmlns:p14="http://schemas.microsoft.com/office/powerpoint/2010/main" val="3993422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85BBC-440E-346F-8D11-DE70044EB1DA}"/>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3864A039-5EDC-7470-02BF-1586D3BEEEA6}"/>
              </a:ext>
            </a:extLst>
          </p:cNvPr>
          <p:cNvSpPr>
            <a:spLocks noGrp="1"/>
          </p:cNvSpPr>
          <p:nvPr>
            <p:ph idx="1"/>
          </p:nvPr>
        </p:nvSpPr>
        <p:spPr>
          <a:xfrm>
            <a:off x="797454" y="1437697"/>
            <a:ext cx="10858740" cy="3113623"/>
          </a:xfrm>
        </p:spPr>
        <p:txBody>
          <a:bodyPr/>
          <a:lstStyle/>
          <a:p>
            <a:pPr marL="457200" indent="-457200">
              <a:buFont typeface="+mj-lt"/>
              <a:buAutoNum type="arabicPeriod"/>
            </a:pPr>
            <a:r>
              <a:rPr lang="sv-SE" sz="2100" b="1" dirty="0"/>
              <a:t>Kompetensutmaningen</a:t>
            </a:r>
            <a:r>
              <a:rPr lang="sv-SE" sz="2100" dirty="0"/>
              <a:t> är här och nu. Det har ju inte undgått någon hur den demografiska utvecklingen ser ut för vårt land – och för i princip alla kommuner och regioner, med en hög andel 80- och 85-plussare och för få personer i arbetsför ålder i kombination med låga födelsetal. Vi kommer inte kunna rekrytera oss ur den här utmaningen, utan behöver i ännu högre utsträckning arbeta med befintlig personal. </a:t>
            </a:r>
          </a:p>
          <a:p>
            <a:pPr marL="457200" indent="-457200">
              <a:buFont typeface="+mj-lt"/>
              <a:buAutoNum type="arabicPeriod"/>
            </a:pPr>
            <a:r>
              <a:rPr lang="sv-SE" sz="2100" dirty="0"/>
              <a:t>Vår målsättning är att skapa de alla </a:t>
            </a:r>
            <a:r>
              <a:rPr lang="sv-SE" sz="2100" b="1" dirty="0"/>
              <a:t>bästa förutsättningarna </a:t>
            </a:r>
            <a:r>
              <a:rPr lang="sv-SE" sz="2100" dirty="0"/>
              <a:t>för att medarbetarna ska trivas och stanna kvar i välfärdssektorn, att de ska må bra på jobbet, kunna utvecklas, ha en rimlig arbetsbelastning och återhämning på jobbet. </a:t>
            </a:r>
          </a:p>
          <a:p>
            <a:pPr marL="457200" indent="-457200">
              <a:buFont typeface="+mj-lt"/>
              <a:buAutoNum type="arabicPeriod"/>
            </a:pPr>
            <a:r>
              <a:rPr lang="sv-SE" sz="2100" dirty="0"/>
              <a:t>Därför är det oerhört positivt att allt </a:t>
            </a:r>
            <a:r>
              <a:rPr lang="sv-SE" sz="2100" b="1" dirty="0"/>
              <a:t>fler arbetar heltid. </a:t>
            </a:r>
            <a:r>
              <a:rPr lang="sv-SE" sz="2100" dirty="0"/>
              <a:t>Vi har sett en stabil ökning av antalet arbetade timmar, och följaktligen också många fler kvinnor som har en heltidsinkomst och därmed en högre pension. </a:t>
            </a:r>
          </a:p>
          <a:p>
            <a:pPr marL="457200" indent="-457200">
              <a:buFont typeface="+mj-lt"/>
              <a:buAutoNum type="arabicPeriod"/>
            </a:pPr>
            <a:r>
              <a:rPr lang="sv-SE" sz="2100" dirty="0"/>
              <a:t>Samtidigt ser vi idag alldeles för många exempel på </a:t>
            </a:r>
            <a:r>
              <a:rPr lang="sv-SE" sz="2100" b="1" dirty="0"/>
              <a:t>kortsiktiga lösningar </a:t>
            </a:r>
            <a:r>
              <a:rPr lang="sv-SE" sz="2100" dirty="0"/>
              <a:t>och brandsläckning, som i förlängningen ger ännu fler utmaningar och som dessutom kostar alldeles för mycket pengar. Framför allt inom heltidsfrågan. Att ha en stor andel tillfälligt anställda ger till exempel mycket sämre förutsättningar för kontinuitet i verksamheten och vi vet att det är betydligt sämre för arbetsmiljön.</a:t>
            </a:r>
          </a:p>
          <a:p>
            <a:pPr marL="0" indent="0">
              <a:buNone/>
            </a:pPr>
            <a:endParaRPr lang="sv-SE" sz="2100" dirty="0"/>
          </a:p>
          <a:p>
            <a:pPr marL="0" indent="0">
              <a:buNone/>
            </a:pPr>
            <a:endParaRPr lang="sv-SE" dirty="0"/>
          </a:p>
        </p:txBody>
      </p:sp>
      <p:sp>
        <p:nvSpPr>
          <p:cNvPr id="6" name="Rubrik 1">
            <a:extLst>
              <a:ext uri="{FF2B5EF4-FFF2-40B4-BE49-F238E27FC236}">
                <a16:creationId xmlns:a16="http://schemas.microsoft.com/office/drawing/2014/main" id="{EEDB650E-D045-79C4-A9CE-1F74ED7DA723}"/>
              </a:ext>
            </a:extLst>
          </p:cNvPr>
          <p:cNvSpPr>
            <a:spLocks noGrp="1"/>
          </p:cNvSpPr>
          <p:nvPr>
            <p:ph type="title"/>
          </p:nvPr>
        </p:nvSpPr>
        <p:spPr>
          <a:xfrm>
            <a:off x="2291080" y="-139700"/>
            <a:ext cx="9027160" cy="1237130"/>
          </a:xfrm>
        </p:spPr>
        <p:txBody>
          <a:bodyPr/>
          <a:lstStyle/>
          <a:p>
            <a:pPr algn="ctr"/>
            <a:r>
              <a:rPr lang="sv-SE" dirty="0"/>
              <a:t>TALEPUNKTER 2026 </a:t>
            </a:r>
            <a:br>
              <a:rPr lang="sv-SE" dirty="0"/>
            </a:br>
            <a:endParaRPr lang="sv-SE" sz="2200" b="0" dirty="0">
              <a:latin typeface="AvenirNext LT Pro Regular" panose="020B0504020202020204" pitchFamily="34" charset="77"/>
              <a:ea typeface="+mn-ea"/>
              <a:cs typeface="+mn-cs"/>
            </a:endParaRPr>
          </a:p>
        </p:txBody>
      </p:sp>
    </p:spTree>
    <p:extLst>
      <p:ext uri="{BB962C8B-B14F-4D97-AF65-F5344CB8AC3E}">
        <p14:creationId xmlns:p14="http://schemas.microsoft.com/office/powerpoint/2010/main" val="249201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653D4-2B17-8A83-D7F3-43D0F3BA3F28}"/>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13B0032-BD58-7352-D097-E79C17BD9C7C}"/>
              </a:ext>
            </a:extLst>
          </p:cNvPr>
          <p:cNvSpPr>
            <a:spLocks noGrp="1"/>
          </p:cNvSpPr>
          <p:nvPr>
            <p:ph idx="1"/>
          </p:nvPr>
        </p:nvSpPr>
        <p:spPr>
          <a:xfrm>
            <a:off x="797454" y="1437697"/>
            <a:ext cx="10858740" cy="3113623"/>
          </a:xfrm>
        </p:spPr>
        <p:txBody>
          <a:bodyPr/>
          <a:lstStyle/>
          <a:p>
            <a:pPr marL="457200" lvl="0" indent="-457200">
              <a:buFont typeface="+mj-lt"/>
              <a:buAutoNum type="arabicPeriod" startAt="5"/>
            </a:pPr>
            <a:r>
              <a:rPr lang="sv-SE" sz="2100" dirty="0"/>
              <a:t>Om fler deltidsanställda ska vilja och orka arbeta heltid och förlänga arbetslivet, måste </a:t>
            </a:r>
            <a:r>
              <a:rPr lang="sv-SE" sz="2100" b="1" dirty="0"/>
              <a:t>arbetsmiljöarbetet växlas upp</a:t>
            </a:r>
            <a:r>
              <a:rPr lang="sv-SE" sz="2100" dirty="0"/>
              <a:t>. Vi ser att kvinnors sjukfrånvaro är dubbelt så hög jämfört med männen och att stressdiagnoserna ökar. </a:t>
            </a:r>
          </a:p>
          <a:p>
            <a:pPr marL="457200" lvl="0" indent="-457200">
              <a:buFont typeface="+mj-lt"/>
              <a:buAutoNum type="arabicPeriod" startAt="5"/>
            </a:pPr>
            <a:r>
              <a:rPr lang="sv-SE" sz="2100" dirty="0"/>
              <a:t>Nästan 9 av 10 undersköterskor är kvinnor. Kombinationen av fysiskt ansträngande arbete, höga emotionella krav och för lite delaktighet i schemaläggning är det som främst ökar risken för sjukfrånvaro bland undersköterskor. Just </a:t>
            </a:r>
            <a:r>
              <a:rPr lang="sv-SE" sz="2100" b="1" dirty="0"/>
              <a:t>inflytande över den egna arbetsdagen </a:t>
            </a:r>
            <a:r>
              <a:rPr lang="sv-SE" sz="2100" dirty="0"/>
              <a:t>vet vi är en av de allra viktigaste </a:t>
            </a:r>
            <a:r>
              <a:rPr lang="sv-SE" sz="2100" b="1" dirty="0"/>
              <a:t>friskfaktorerna</a:t>
            </a:r>
            <a:r>
              <a:rPr lang="sv-SE" sz="2100" dirty="0"/>
              <a:t>.</a:t>
            </a:r>
          </a:p>
          <a:p>
            <a:pPr marL="457200" lvl="0" indent="-457200">
              <a:buFont typeface="+mj-lt"/>
              <a:buAutoNum type="arabicPeriod" startAt="5"/>
            </a:pPr>
            <a:r>
              <a:rPr lang="sv-SE" sz="2100" dirty="0"/>
              <a:t>Vår förhoppning och målsättning är att förtroendevalda </a:t>
            </a:r>
            <a:r>
              <a:rPr lang="sv-SE" sz="2100" b="1" dirty="0"/>
              <a:t>ger chefer tydliga förutsättningar </a:t>
            </a:r>
            <a:r>
              <a:rPr lang="sv-SE" sz="2100" dirty="0"/>
              <a:t>och</a:t>
            </a:r>
            <a:r>
              <a:rPr lang="sv-SE" sz="2100" b="1" dirty="0"/>
              <a:t> resurser</a:t>
            </a:r>
            <a:r>
              <a:rPr lang="sv-SE" sz="2100" dirty="0"/>
              <a:t> för att uppnå målet fler tillsvidareanställningar och arbete på heltid, samt skapar goda förutsättningar för chefer att styra och leda arbetet. Här är en viktig faktor ett rimligt antal medarbetare. </a:t>
            </a:r>
          </a:p>
          <a:p>
            <a:pPr marL="0" lvl="0" indent="0">
              <a:buNone/>
            </a:pPr>
            <a:endParaRPr lang="sv-SE" sz="2100" dirty="0"/>
          </a:p>
          <a:p>
            <a:pPr marL="0" indent="0">
              <a:buNone/>
            </a:pPr>
            <a:endParaRPr lang="sv-SE" dirty="0"/>
          </a:p>
        </p:txBody>
      </p:sp>
      <p:sp>
        <p:nvSpPr>
          <p:cNvPr id="5" name="Rubrik 1">
            <a:extLst>
              <a:ext uri="{FF2B5EF4-FFF2-40B4-BE49-F238E27FC236}">
                <a16:creationId xmlns:a16="http://schemas.microsoft.com/office/drawing/2014/main" id="{7FF68B90-8787-8D9F-C341-1422A831A04F}"/>
              </a:ext>
            </a:extLst>
          </p:cNvPr>
          <p:cNvSpPr txBox="1">
            <a:spLocks/>
          </p:cNvSpPr>
          <p:nvPr/>
        </p:nvSpPr>
        <p:spPr>
          <a:xfrm>
            <a:off x="2291080" y="-139700"/>
            <a:ext cx="9027160" cy="123713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000" b="1" i="0" kern="1200">
                <a:solidFill>
                  <a:schemeClr val="accent5"/>
                </a:solidFill>
                <a:latin typeface="AvenirNext LT Pro Bold" panose="020B0504020202020204" pitchFamily="34" charset="0"/>
                <a:ea typeface="+mj-ea"/>
                <a:cs typeface="+mj-cs"/>
              </a:defRPr>
            </a:lvl1pPr>
          </a:lstStyle>
          <a:p>
            <a:pPr algn="ctr"/>
            <a:r>
              <a:rPr lang="sv-SE"/>
              <a:t>TALEPUNKTER 2026 </a:t>
            </a:r>
            <a:br>
              <a:rPr lang="sv-SE"/>
            </a:br>
            <a:endParaRPr lang="sv-SE" sz="2200" b="0" dirty="0">
              <a:latin typeface="AvenirNext LT Pro Regular" panose="020B0504020202020204" pitchFamily="34" charset="77"/>
              <a:ea typeface="+mn-ea"/>
              <a:cs typeface="+mn-cs"/>
            </a:endParaRPr>
          </a:p>
        </p:txBody>
      </p:sp>
    </p:spTree>
    <p:extLst>
      <p:ext uri="{BB962C8B-B14F-4D97-AF65-F5344CB8AC3E}">
        <p14:creationId xmlns:p14="http://schemas.microsoft.com/office/powerpoint/2010/main" val="459700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737D0-13D3-60B0-3435-C0086151169B}"/>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B8B81BA9-113C-1AA2-84A3-7DBAB81D4E36}"/>
              </a:ext>
            </a:extLst>
          </p:cNvPr>
          <p:cNvSpPr>
            <a:spLocks noGrp="1"/>
          </p:cNvSpPr>
          <p:nvPr>
            <p:ph idx="1"/>
          </p:nvPr>
        </p:nvSpPr>
        <p:spPr>
          <a:xfrm>
            <a:off x="797454" y="1437697"/>
            <a:ext cx="10858740" cy="3113623"/>
          </a:xfrm>
        </p:spPr>
        <p:txBody>
          <a:bodyPr/>
          <a:lstStyle/>
          <a:p>
            <a:pPr marL="0" indent="0">
              <a:buNone/>
            </a:pPr>
            <a:r>
              <a:rPr lang="sv-SE" sz="2900" dirty="0"/>
              <a:t>Ge xxx i uppdrag om att samlat och kommun/regionövergripande arbeta med friskfaktorer samt att löpande redovisa arbetet såsom insatser inom ramen för arbetsmiljöarbetet, kunskapshöjande insatser samt insatser för att stärka chefers förutsättningar.</a:t>
            </a:r>
          </a:p>
          <a:p>
            <a:pPr marL="0" lvl="0" indent="0">
              <a:buNone/>
            </a:pPr>
            <a:endParaRPr lang="sv-SE" sz="2800" dirty="0"/>
          </a:p>
          <a:p>
            <a:pPr marL="571500" lvl="0" indent="-571500">
              <a:buFont typeface="+mj-lt"/>
              <a:buAutoNum type="romanLcPeriod"/>
            </a:pPr>
            <a:endParaRPr lang="sv-SE" sz="2800" dirty="0">
              <a:latin typeface="+mj-lt"/>
              <a:cs typeface="Times New Roman" panose="02020603050405020304" pitchFamily="18" charset="0"/>
            </a:endParaRPr>
          </a:p>
          <a:p>
            <a:pPr marL="571500" indent="-571500">
              <a:lnSpc>
                <a:spcPct val="100000"/>
              </a:lnSpc>
              <a:spcBef>
                <a:spcPts val="600"/>
              </a:spcBef>
              <a:buFont typeface="+mj-lt"/>
              <a:buAutoNum type="romanLcPeriod"/>
            </a:pPr>
            <a:endParaRPr lang="sv-SE" sz="2800" dirty="0">
              <a:latin typeface="+mj-lt"/>
              <a:cs typeface="Times New Roman" panose="02020603050405020304" pitchFamily="18" charset="0"/>
            </a:endParaRPr>
          </a:p>
          <a:p>
            <a:pPr marL="571500" indent="-571500">
              <a:buFont typeface="+mj-lt"/>
              <a:buAutoNum type="romanLcPeriod"/>
            </a:pPr>
            <a:endParaRPr lang="sv-SE" sz="2800" dirty="0">
              <a:latin typeface="+mj-lt"/>
              <a:cs typeface="Times New Roman" panose="02020603050405020304" pitchFamily="18" charset="0"/>
            </a:endParaRPr>
          </a:p>
        </p:txBody>
      </p:sp>
      <p:sp>
        <p:nvSpPr>
          <p:cNvPr id="6" name="Rubrik 1">
            <a:extLst>
              <a:ext uri="{FF2B5EF4-FFF2-40B4-BE49-F238E27FC236}">
                <a16:creationId xmlns:a16="http://schemas.microsoft.com/office/drawing/2014/main" id="{DF3AB678-0303-EF7E-25FE-91D85F24433E}"/>
              </a:ext>
            </a:extLst>
          </p:cNvPr>
          <p:cNvSpPr>
            <a:spLocks noGrp="1"/>
          </p:cNvSpPr>
          <p:nvPr>
            <p:ph type="title"/>
          </p:nvPr>
        </p:nvSpPr>
        <p:spPr>
          <a:xfrm>
            <a:off x="2291080" y="-139700"/>
            <a:ext cx="9027160" cy="1237130"/>
          </a:xfrm>
        </p:spPr>
        <p:txBody>
          <a:bodyPr/>
          <a:lstStyle/>
          <a:p>
            <a:pPr algn="ctr"/>
            <a:r>
              <a:rPr lang="sv-SE" dirty="0"/>
              <a:t>ACTION PLAN</a:t>
            </a:r>
            <a:br>
              <a:rPr lang="sv-SE" dirty="0"/>
            </a:br>
            <a:r>
              <a:rPr lang="sv-SE" sz="2200" b="0" dirty="0">
                <a:latin typeface="AvenirNext LT Pro Regular" panose="020B0504020202020204" pitchFamily="34" charset="77"/>
                <a:ea typeface="+mn-ea"/>
                <a:cs typeface="+mn-cs"/>
              </a:rPr>
              <a:t>FÖRSLAG KORTARE TEXT TILL BUDGET OCH MOTSVARANDE - FRISKFAKTORER </a:t>
            </a:r>
          </a:p>
        </p:txBody>
      </p:sp>
    </p:spTree>
    <p:extLst>
      <p:ext uri="{BB962C8B-B14F-4D97-AF65-F5344CB8AC3E}">
        <p14:creationId xmlns:p14="http://schemas.microsoft.com/office/powerpoint/2010/main" val="4194488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99C9C-908C-B5A5-248F-0AFC13ECFA9E}"/>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7B77389-B06B-77F5-BD1A-59B3F8D87D7F}"/>
              </a:ext>
            </a:extLst>
          </p:cNvPr>
          <p:cNvSpPr>
            <a:spLocks noGrp="1"/>
          </p:cNvSpPr>
          <p:nvPr>
            <p:ph idx="1"/>
          </p:nvPr>
        </p:nvSpPr>
        <p:spPr>
          <a:xfrm>
            <a:off x="797454" y="1437697"/>
            <a:ext cx="10858740" cy="3113623"/>
          </a:xfrm>
        </p:spPr>
        <p:txBody>
          <a:bodyPr/>
          <a:lstStyle/>
          <a:p>
            <a:pPr marL="0" indent="0">
              <a:buNone/>
            </a:pPr>
            <a:r>
              <a:rPr lang="sv-SE" sz="2900" dirty="0"/>
              <a:t>Ge xxx i uppdrag att säkerställa att heltidsarbete införs som norm i äldreomsorgen/samtliga förvaltningar, att nödvändiga organisatoriska och schematekniska förändringar genomförs, samt att förvaltningarna årligen redovisar status, inklusive andel heltidsanställda, heltids-arbetande, ofrivillig deltid och sjukfrånvaro. </a:t>
            </a:r>
          </a:p>
          <a:p>
            <a:pPr marL="0" indent="0">
              <a:buNone/>
            </a:pPr>
            <a:r>
              <a:rPr lang="sv-SE" sz="2900" dirty="0"/>
              <a:t>Införandet ska ske med fokus på minskad ofrivillig deltid, en hållbar arbetsmiljö samt ökad kontinuitet och service gentemot kommunens invånare, och utgöra en central del av personalpolitiken för att stärka kompetensförsörjning och attraktivitet som arbetsgivare.</a:t>
            </a:r>
          </a:p>
          <a:p>
            <a:pPr marL="0" lvl="0" indent="0">
              <a:buNone/>
            </a:pPr>
            <a:endParaRPr lang="sv-SE" sz="2800" dirty="0"/>
          </a:p>
          <a:p>
            <a:pPr marL="571500" lvl="0" indent="-571500">
              <a:buFont typeface="+mj-lt"/>
              <a:buAutoNum type="romanLcPeriod"/>
            </a:pPr>
            <a:endParaRPr lang="sv-SE" sz="2800" dirty="0">
              <a:latin typeface="+mj-lt"/>
              <a:cs typeface="Times New Roman" panose="02020603050405020304" pitchFamily="18" charset="0"/>
            </a:endParaRPr>
          </a:p>
          <a:p>
            <a:pPr marL="571500" indent="-571500">
              <a:lnSpc>
                <a:spcPct val="100000"/>
              </a:lnSpc>
              <a:spcBef>
                <a:spcPts val="600"/>
              </a:spcBef>
              <a:buFont typeface="+mj-lt"/>
              <a:buAutoNum type="romanLcPeriod"/>
            </a:pPr>
            <a:endParaRPr lang="sv-SE" sz="2800" dirty="0">
              <a:latin typeface="+mj-lt"/>
              <a:cs typeface="Times New Roman" panose="02020603050405020304" pitchFamily="18" charset="0"/>
            </a:endParaRPr>
          </a:p>
          <a:p>
            <a:pPr marL="571500" indent="-571500">
              <a:buFont typeface="+mj-lt"/>
              <a:buAutoNum type="romanLcPeriod"/>
            </a:pPr>
            <a:endParaRPr lang="sv-SE" sz="2800" dirty="0">
              <a:latin typeface="+mj-lt"/>
              <a:cs typeface="Times New Roman" panose="02020603050405020304" pitchFamily="18" charset="0"/>
            </a:endParaRPr>
          </a:p>
        </p:txBody>
      </p:sp>
      <p:sp>
        <p:nvSpPr>
          <p:cNvPr id="6" name="Rubrik 1">
            <a:extLst>
              <a:ext uri="{FF2B5EF4-FFF2-40B4-BE49-F238E27FC236}">
                <a16:creationId xmlns:a16="http://schemas.microsoft.com/office/drawing/2014/main" id="{04B830EC-CE76-F560-03CC-F9A7036732B1}"/>
              </a:ext>
            </a:extLst>
          </p:cNvPr>
          <p:cNvSpPr>
            <a:spLocks noGrp="1"/>
          </p:cNvSpPr>
          <p:nvPr>
            <p:ph type="title"/>
          </p:nvPr>
        </p:nvSpPr>
        <p:spPr>
          <a:xfrm>
            <a:off x="2291080" y="-139700"/>
            <a:ext cx="9027160" cy="1237130"/>
          </a:xfrm>
        </p:spPr>
        <p:txBody>
          <a:bodyPr/>
          <a:lstStyle/>
          <a:p>
            <a:pPr algn="ctr"/>
            <a:r>
              <a:rPr lang="sv-SE" dirty="0"/>
              <a:t>ACTION PLAN </a:t>
            </a:r>
            <a:br>
              <a:rPr lang="sv-SE" dirty="0"/>
            </a:br>
            <a:r>
              <a:rPr lang="sv-SE" sz="2200" b="0" dirty="0">
                <a:latin typeface="AvenirNext LT Pro Regular" panose="020B0504020202020204" pitchFamily="34" charset="77"/>
                <a:ea typeface="+mn-ea"/>
                <a:cs typeface="+mn-cs"/>
              </a:rPr>
              <a:t>FÖRSLAG KORTARE TEXT TILL BUDGET OCH MOTSVARANDE - HELTID </a:t>
            </a:r>
          </a:p>
        </p:txBody>
      </p:sp>
    </p:spTree>
    <p:extLst>
      <p:ext uri="{BB962C8B-B14F-4D97-AF65-F5344CB8AC3E}">
        <p14:creationId xmlns:p14="http://schemas.microsoft.com/office/powerpoint/2010/main" val="137446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C5CD4-493C-5F7C-77CC-3DDA0212C665}"/>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074308FA-9B20-0188-A343-BE5C4F437E37}"/>
              </a:ext>
            </a:extLst>
          </p:cNvPr>
          <p:cNvSpPr>
            <a:spLocks noGrp="1"/>
          </p:cNvSpPr>
          <p:nvPr>
            <p:ph idx="1"/>
          </p:nvPr>
        </p:nvSpPr>
        <p:spPr>
          <a:xfrm>
            <a:off x="797454" y="1437697"/>
            <a:ext cx="10858740" cy="3113623"/>
          </a:xfrm>
        </p:spPr>
        <p:txBody>
          <a:bodyPr/>
          <a:lstStyle/>
          <a:p>
            <a:pPr marL="0" indent="0">
              <a:buNone/>
            </a:pPr>
            <a:r>
              <a:rPr lang="sv-SE" sz="1600" dirty="0"/>
              <a:t>Införandet av heltidsarbete som norm intensifieras i hela kommunen med målsättningen att heltidsanställning och heltidsarbete ska vara utgångspunkten vid samtliga nyrekryteringar från och med XXX. Arbetet fortsätter löpande och varje förvaltning förväntas ta ansvar för att successivt nå målet om att heltidsarbete ska vara norm senast XXX. Eventuellt deltidsarbete ska endast förekomma efter överenskommelse mellan chef och medarbetare och inom ramen för gällande kollektivavtal (HÖK AB).</a:t>
            </a:r>
          </a:p>
          <a:p>
            <a:pPr marL="0" indent="0">
              <a:buNone/>
            </a:pPr>
            <a:r>
              <a:rPr lang="sv-SE" sz="1600" dirty="0"/>
              <a:t>Kommunstyrelsen ger kommunchefen/xxx i uppdrag att säkerställa att alla förvaltningar genomför de organisatoriska och schematekniska anpassningar som krävs för att möjliggöra heltidsarbete som norm. Som ett led i detta ska förvaltningarna årligen redovisa status i införandet, inklusive statistik över andelen heltidsanställda och heltidsarbetande, förekomst av ofrivillig deltid samt sjukfrånvaro totalt och som korttidsfrånvaro.</a:t>
            </a:r>
          </a:p>
          <a:p>
            <a:pPr marL="0" indent="0">
              <a:buNone/>
            </a:pPr>
            <a:r>
              <a:rPr lang="sv-SE" sz="1600" dirty="0"/>
              <a:t>Särskilt fokus ligger på att minska ofrivillig deltid och samtidigt skapa en hållbar arbetsmiljö med stöd i kommunens arbete med friskfaktorer och systematiskt arbetsmiljöarbete. Införandet av heltidsarbete som norm är en central del av kommunens personalpolitik och ses som ett avgörande verktyg för att stärka kompetensförsörjningen och öka attraktiviteten som arbetsgivare.</a:t>
            </a:r>
          </a:p>
          <a:p>
            <a:pPr marL="0" indent="0">
              <a:buNone/>
            </a:pPr>
            <a:r>
              <a:rPr lang="sv-SE" sz="1600" dirty="0"/>
              <a:t>Socialförvaltningen/äldreomsorgsförvaltningen får i uppdrag att ta fram en genomförandeplan med tidsatta mål för hur heltidsarbete som norm ska införas inom förvaltningen, senast XXX. Kommunstyrelsen har även uppdragit åt ekonomienheten att inför kommande budgetberedning beakta de ekonomiska konsekvenserna av reformen och säkerställa nödvändig finansiering.</a:t>
            </a:r>
          </a:p>
          <a:p>
            <a:pPr marL="0" indent="0">
              <a:buNone/>
            </a:pPr>
            <a:r>
              <a:rPr lang="sv-SE" sz="1600" dirty="0"/>
              <a:t>Genom att införa heltidsarbete som norm förväntas verksamheterna uppnå en ökad kontinuitet och en förbättrad service till kommunens invånare. Arbetet är långsiktigt och kommer, i takt med verksamheternas utveckling och naturliga personalrörlighet, att vara en integrerad del av det löpande utvecklingsarbetet inom alla kommunens förvaltningar.</a:t>
            </a:r>
          </a:p>
          <a:p>
            <a:pPr marL="0" lvl="0" indent="0">
              <a:buNone/>
            </a:pPr>
            <a:endParaRPr lang="sv-SE" sz="1600" dirty="0"/>
          </a:p>
          <a:p>
            <a:pPr marL="571500" lvl="0" indent="-571500">
              <a:buFont typeface="+mj-lt"/>
              <a:buAutoNum type="romanLcPeriod"/>
            </a:pPr>
            <a:endParaRPr lang="sv-SE" sz="1600" dirty="0">
              <a:latin typeface="+mj-lt"/>
              <a:cs typeface="Times New Roman" panose="02020603050405020304" pitchFamily="18" charset="0"/>
            </a:endParaRPr>
          </a:p>
          <a:p>
            <a:pPr marL="571500" indent="-571500">
              <a:lnSpc>
                <a:spcPct val="100000"/>
              </a:lnSpc>
              <a:spcBef>
                <a:spcPts val="600"/>
              </a:spcBef>
              <a:buFont typeface="+mj-lt"/>
              <a:buAutoNum type="romanLcPeriod"/>
            </a:pPr>
            <a:endParaRPr lang="sv-SE" sz="1600" dirty="0">
              <a:latin typeface="+mj-lt"/>
              <a:cs typeface="Times New Roman" panose="02020603050405020304" pitchFamily="18" charset="0"/>
            </a:endParaRPr>
          </a:p>
          <a:p>
            <a:pPr marL="571500" indent="-571500">
              <a:buFont typeface="+mj-lt"/>
              <a:buAutoNum type="romanLcPeriod"/>
            </a:pPr>
            <a:endParaRPr lang="sv-SE" sz="1600" dirty="0">
              <a:latin typeface="+mj-lt"/>
              <a:cs typeface="Times New Roman" panose="02020603050405020304" pitchFamily="18" charset="0"/>
            </a:endParaRPr>
          </a:p>
        </p:txBody>
      </p:sp>
      <p:sp>
        <p:nvSpPr>
          <p:cNvPr id="6" name="Rubrik 1">
            <a:extLst>
              <a:ext uri="{FF2B5EF4-FFF2-40B4-BE49-F238E27FC236}">
                <a16:creationId xmlns:a16="http://schemas.microsoft.com/office/drawing/2014/main" id="{E11C30F1-30FD-4B7E-6845-1C73EFB338BC}"/>
              </a:ext>
            </a:extLst>
          </p:cNvPr>
          <p:cNvSpPr>
            <a:spLocks noGrp="1"/>
          </p:cNvSpPr>
          <p:nvPr>
            <p:ph type="title"/>
          </p:nvPr>
        </p:nvSpPr>
        <p:spPr>
          <a:xfrm>
            <a:off x="2291080" y="-139700"/>
            <a:ext cx="9027160" cy="1237130"/>
          </a:xfrm>
        </p:spPr>
        <p:txBody>
          <a:bodyPr/>
          <a:lstStyle/>
          <a:p>
            <a:pPr algn="ctr"/>
            <a:r>
              <a:rPr lang="sv-SE" dirty="0"/>
              <a:t>ACTION PLAN </a:t>
            </a:r>
            <a:br>
              <a:rPr lang="sv-SE" dirty="0"/>
            </a:br>
            <a:r>
              <a:rPr lang="sv-SE" sz="2200" b="0" dirty="0">
                <a:latin typeface="AvenirNext LT Pro Regular" panose="020B0504020202020204" pitchFamily="34" charset="77"/>
                <a:ea typeface="+mn-ea"/>
                <a:cs typeface="+mn-cs"/>
              </a:rPr>
              <a:t>FÖRSLAG LÄNGRE TEXT TILL UPPDRAGSBESKRIVNINGAR M.M. - HELTID</a:t>
            </a:r>
          </a:p>
        </p:txBody>
      </p:sp>
    </p:spTree>
    <p:extLst>
      <p:ext uri="{BB962C8B-B14F-4D97-AF65-F5344CB8AC3E}">
        <p14:creationId xmlns:p14="http://schemas.microsoft.com/office/powerpoint/2010/main" val="645050798"/>
      </p:ext>
    </p:extLst>
  </p:cSld>
  <p:clrMapOvr>
    <a:masterClrMapping/>
  </p:clrMapOvr>
</p:sld>
</file>

<file path=ppt/theme/theme1.xml><?xml version="1.0" encoding="utf-8"?>
<a:theme xmlns:a="http://schemas.openxmlformats.org/drawingml/2006/main" name="Gröna bilder">
  <a:themeElements>
    <a:clrScheme name="SKR 2024">
      <a:dk1>
        <a:srgbClr val="000000"/>
      </a:dk1>
      <a:lt1>
        <a:srgbClr val="FFFFFF"/>
      </a:lt1>
      <a:dk2>
        <a:srgbClr val="44546A"/>
      </a:dk2>
      <a:lt2>
        <a:srgbClr val="E7E6E6"/>
      </a:lt2>
      <a:accent1>
        <a:srgbClr val="F39325"/>
      </a:accent1>
      <a:accent2>
        <a:srgbClr val="FF7C5D"/>
      </a:accent2>
      <a:accent3>
        <a:srgbClr val="9A3324"/>
      </a:accent3>
      <a:accent4>
        <a:srgbClr val="154F80"/>
      </a:accent4>
      <a:accent5>
        <a:srgbClr val="115E67"/>
      </a:accent5>
      <a:accent6>
        <a:srgbClr val="7E5475"/>
      </a:accent6>
      <a:hlink>
        <a:srgbClr val="0563C1"/>
      </a:hlink>
      <a:folHlink>
        <a:srgbClr val="954F72"/>
      </a:folHlink>
    </a:clrScheme>
    <a:fontScheme name="SKR 2024">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KR_2024 ny 2" id="{896DBAC3-465A-2E43-BF4E-BA85D6103C51}" vid="{8151F859-4A47-154B-9E89-D166D37E85A3}"/>
    </a:ext>
  </a:extLst>
</a:theme>
</file>

<file path=ppt/theme/theme2.xml><?xml version="1.0" encoding="utf-8"?>
<a:theme xmlns:a="http://schemas.openxmlformats.org/drawingml/2006/main" name="Beiga bilder">
  <a:themeElements>
    <a:clrScheme name="SKR 2024">
      <a:dk1>
        <a:srgbClr val="000000"/>
      </a:dk1>
      <a:lt1>
        <a:srgbClr val="FFFFFF"/>
      </a:lt1>
      <a:dk2>
        <a:srgbClr val="44546A"/>
      </a:dk2>
      <a:lt2>
        <a:srgbClr val="E7E6E6"/>
      </a:lt2>
      <a:accent1>
        <a:srgbClr val="F39325"/>
      </a:accent1>
      <a:accent2>
        <a:srgbClr val="FF7C5D"/>
      </a:accent2>
      <a:accent3>
        <a:srgbClr val="9A3324"/>
      </a:accent3>
      <a:accent4>
        <a:srgbClr val="154F80"/>
      </a:accent4>
      <a:accent5>
        <a:srgbClr val="115E67"/>
      </a:accent5>
      <a:accent6>
        <a:srgbClr val="7E5475"/>
      </a:accent6>
      <a:hlink>
        <a:srgbClr val="0563C1"/>
      </a:hlink>
      <a:folHlink>
        <a:srgbClr val="954F72"/>
      </a:folHlink>
    </a:clrScheme>
    <a:fontScheme name="SKR PPT">
      <a:majorFont>
        <a:latin typeface="AvenirNext LT Pro Bol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KR_2024 ny 2" id="{896DBAC3-465A-2E43-BF4E-BA85D6103C51}" vid="{9246AEA8-C76D-F44B-B4C6-6F7BE6AF0148}"/>
    </a:ext>
  </a:extLst>
</a:theme>
</file>

<file path=ppt/theme/theme3.xml><?xml version="1.0" encoding="utf-8"?>
<a:theme xmlns:a="http://schemas.openxmlformats.org/drawingml/2006/main" name="Rosa bilder">
  <a:themeElements>
    <a:clrScheme name="SKR 2024">
      <a:dk1>
        <a:srgbClr val="000000"/>
      </a:dk1>
      <a:lt1>
        <a:srgbClr val="FFFFFF"/>
      </a:lt1>
      <a:dk2>
        <a:srgbClr val="44546A"/>
      </a:dk2>
      <a:lt2>
        <a:srgbClr val="E7E6E6"/>
      </a:lt2>
      <a:accent1>
        <a:srgbClr val="F39325"/>
      </a:accent1>
      <a:accent2>
        <a:srgbClr val="FF7C5D"/>
      </a:accent2>
      <a:accent3>
        <a:srgbClr val="9A3324"/>
      </a:accent3>
      <a:accent4>
        <a:srgbClr val="154F80"/>
      </a:accent4>
      <a:accent5>
        <a:srgbClr val="115E67"/>
      </a:accent5>
      <a:accent6>
        <a:srgbClr val="7E5475"/>
      </a:accent6>
      <a:hlink>
        <a:srgbClr val="0563C1"/>
      </a:hlink>
      <a:folHlink>
        <a:srgbClr val="954F72"/>
      </a:folHlink>
    </a:clrScheme>
    <a:fontScheme name="SKR PPT">
      <a:majorFont>
        <a:latin typeface="AvenirNext LT Pro Bol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KR_2024 ny 2" id="{896DBAC3-465A-2E43-BF4E-BA85D6103C51}" vid="{73020711-8881-544C-80D7-8B475ACF65FF}"/>
    </a:ext>
  </a:extLst>
</a:theme>
</file>

<file path=ppt/theme/theme4.xml><?xml version="1.0" encoding="utf-8"?>
<a:theme xmlns:a="http://schemas.openxmlformats.org/drawingml/2006/main" name="Specialbilder">
  <a:themeElements>
    <a:clrScheme name="SKR 2024">
      <a:dk1>
        <a:srgbClr val="000000"/>
      </a:dk1>
      <a:lt1>
        <a:srgbClr val="FFFFFF"/>
      </a:lt1>
      <a:dk2>
        <a:srgbClr val="44546A"/>
      </a:dk2>
      <a:lt2>
        <a:srgbClr val="E7E6E6"/>
      </a:lt2>
      <a:accent1>
        <a:srgbClr val="F39325"/>
      </a:accent1>
      <a:accent2>
        <a:srgbClr val="FF7C5D"/>
      </a:accent2>
      <a:accent3>
        <a:srgbClr val="9A3324"/>
      </a:accent3>
      <a:accent4>
        <a:srgbClr val="154F80"/>
      </a:accent4>
      <a:accent5>
        <a:srgbClr val="115E67"/>
      </a:accent5>
      <a:accent6>
        <a:srgbClr val="7E5475"/>
      </a:accent6>
      <a:hlink>
        <a:srgbClr val="0563C1"/>
      </a:hlink>
      <a:folHlink>
        <a:srgbClr val="954F72"/>
      </a:folHlink>
    </a:clrScheme>
    <a:fontScheme name="SKR PPT">
      <a:majorFont>
        <a:latin typeface="AvenirNext LT Pro Bol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KR_2024 ny 2" id="{896DBAC3-465A-2E43-BF4E-BA85D6103C51}" vid="{2B24FA89-E747-2644-B2F8-2B090D827B9E}"/>
    </a:ext>
  </a:extLst>
</a:theme>
</file>

<file path=ppt/theme/theme5.xml><?xml version="1.0" encoding="utf-8"?>
<a:theme xmlns:a="http://schemas.openxmlformats.org/drawingml/2006/main" name="1_Gröna bilder">
  <a:themeElements>
    <a:clrScheme name="SKR 2024">
      <a:dk1>
        <a:srgbClr val="000000"/>
      </a:dk1>
      <a:lt1>
        <a:srgbClr val="FFFFFF"/>
      </a:lt1>
      <a:dk2>
        <a:srgbClr val="44546A"/>
      </a:dk2>
      <a:lt2>
        <a:srgbClr val="E7E6E6"/>
      </a:lt2>
      <a:accent1>
        <a:srgbClr val="F39325"/>
      </a:accent1>
      <a:accent2>
        <a:srgbClr val="FF7C5D"/>
      </a:accent2>
      <a:accent3>
        <a:srgbClr val="9A3324"/>
      </a:accent3>
      <a:accent4>
        <a:srgbClr val="154F80"/>
      </a:accent4>
      <a:accent5>
        <a:srgbClr val="115E67"/>
      </a:accent5>
      <a:accent6>
        <a:srgbClr val="7E5475"/>
      </a:accent6>
      <a:hlink>
        <a:srgbClr val="0563C1"/>
      </a:hlink>
      <a:folHlink>
        <a:srgbClr val="954F72"/>
      </a:folHlink>
    </a:clrScheme>
    <a:fontScheme name="SKR 2024">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KR_2024_2" id="{A30B25CD-4266-4C3F-84F3-282C9711688D}" vid="{CE3351CA-9282-4BC7-921D-6736A4BC69CF}"/>
    </a:ext>
  </a:extLst>
</a:theme>
</file>

<file path=ppt/theme/theme6.xml><?xml version="1.0" encoding="utf-8"?>
<a:theme xmlns:a="http://schemas.openxmlformats.org/drawingml/2006/main" name="1_Beiga bilder">
  <a:themeElements>
    <a:clrScheme name="SKR 2024">
      <a:dk1>
        <a:srgbClr val="000000"/>
      </a:dk1>
      <a:lt1>
        <a:srgbClr val="FFFFFF"/>
      </a:lt1>
      <a:dk2>
        <a:srgbClr val="44546A"/>
      </a:dk2>
      <a:lt2>
        <a:srgbClr val="E7E6E6"/>
      </a:lt2>
      <a:accent1>
        <a:srgbClr val="F39325"/>
      </a:accent1>
      <a:accent2>
        <a:srgbClr val="FF7C5D"/>
      </a:accent2>
      <a:accent3>
        <a:srgbClr val="9A3324"/>
      </a:accent3>
      <a:accent4>
        <a:srgbClr val="154F80"/>
      </a:accent4>
      <a:accent5>
        <a:srgbClr val="115E67"/>
      </a:accent5>
      <a:accent6>
        <a:srgbClr val="7E5475"/>
      </a:accent6>
      <a:hlink>
        <a:srgbClr val="0563C1"/>
      </a:hlink>
      <a:folHlink>
        <a:srgbClr val="954F72"/>
      </a:folHlink>
    </a:clrScheme>
    <a:fontScheme name="SKR PPT">
      <a:majorFont>
        <a:latin typeface="AvenirNext LT Pro Bol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KR_2024_2" id="{A30B25CD-4266-4C3F-84F3-282C9711688D}" vid="{D04CB040-AB54-4189-917F-F726C01D7EFD}"/>
    </a:ext>
  </a:extLst>
</a:theme>
</file>

<file path=ppt/theme/theme7.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A7BA1582E593841BBD1B0B2B78E6F5F" ma:contentTypeVersion="4" ma:contentTypeDescription="Skapa ett nytt dokument." ma:contentTypeScope="" ma:versionID="d7d7bf975ba5a86a391d5a793a275ea7">
  <xsd:schema xmlns:xsd="http://www.w3.org/2001/XMLSchema" xmlns:xs="http://www.w3.org/2001/XMLSchema" xmlns:p="http://schemas.microsoft.com/office/2006/metadata/properties" xmlns:ns2="af9b82fd-bfdc-4181-a204-e623554e49e7" targetNamespace="http://schemas.microsoft.com/office/2006/metadata/properties" ma:root="true" ma:fieldsID="2c3da0dcf9de3952dc17b885b0dfb298" ns2:_="">
    <xsd:import namespace="af9b82fd-bfdc-4181-a204-e623554e49e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f9b82fd-bfdc-4181-a204-e623554e49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605550C-AA73-494F-8A43-EDC3090CD9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f9b82fd-bfdc-4181-a204-e623554e49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631C86B-79A4-42FA-807D-C3FE1C63628B}">
  <ds:schemaRefs>
    <ds:schemaRef ds:uri="http://schemas.microsoft.com/sharepoint/v3/contenttype/forms"/>
  </ds:schemaRefs>
</ds:datastoreItem>
</file>

<file path=customXml/itemProps3.xml><?xml version="1.0" encoding="utf-8"?>
<ds:datastoreItem xmlns:ds="http://schemas.openxmlformats.org/officeDocument/2006/customXml" ds:itemID="{48CD572F-AFE2-4691-A267-33397E6A6D72}">
  <ds:schemaRefs>
    <ds:schemaRef ds:uri="http://schemas.microsoft.com/office/infopath/2007/PartnerControls"/>
    <ds:schemaRef ds:uri="http://purl.org/dc/terms/"/>
    <ds:schemaRef ds:uri="http://purl.org/dc/elements/1.1/"/>
    <ds:schemaRef ds:uri="http://schemas.openxmlformats.org/package/2006/metadata/core-properties"/>
    <ds:schemaRef ds:uri="http://schemas.microsoft.com/office/2006/documentManagement/types"/>
    <ds:schemaRef ds:uri="http://www.w3.org/XML/1998/namespace"/>
    <ds:schemaRef ds:uri="af9b82fd-bfdc-4181-a204-e623554e49e7"/>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SKR_2024</Template>
  <TotalTime>169447</TotalTime>
  <Words>1039</Words>
  <Application>Microsoft Office PowerPoint</Application>
  <PresentationFormat>Bredbild</PresentationFormat>
  <Paragraphs>56</Paragraphs>
  <Slides>10</Slides>
  <Notes>10</Notes>
  <HiddenSlides>0</HiddenSlides>
  <MMClips>0</MMClips>
  <ScaleCrop>false</ScaleCrop>
  <HeadingPairs>
    <vt:vector size="6" baseType="variant">
      <vt:variant>
        <vt:lpstr>Använt teckensnitt</vt:lpstr>
      </vt:variant>
      <vt:variant>
        <vt:i4>6</vt:i4>
      </vt:variant>
      <vt:variant>
        <vt:lpstr>Tema</vt:lpstr>
      </vt:variant>
      <vt:variant>
        <vt:i4>6</vt:i4>
      </vt:variant>
      <vt:variant>
        <vt:lpstr>Bildrubriker</vt:lpstr>
      </vt:variant>
      <vt:variant>
        <vt:i4>10</vt:i4>
      </vt:variant>
    </vt:vector>
  </HeadingPairs>
  <TitlesOfParts>
    <vt:vector size="22" baseType="lpstr">
      <vt:lpstr>Arial</vt:lpstr>
      <vt:lpstr>Avenir Next LT Pro</vt:lpstr>
      <vt:lpstr>AvenirNext LT Pro Bold</vt:lpstr>
      <vt:lpstr>AvenirNext LT Pro Regular</vt:lpstr>
      <vt:lpstr>Calibri</vt:lpstr>
      <vt:lpstr>Wingdings</vt:lpstr>
      <vt:lpstr>Gröna bilder</vt:lpstr>
      <vt:lpstr>Beiga bilder</vt:lpstr>
      <vt:lpstr>Rosa bilder</vt:lpstr>
      <vt:lpstr>Specialbilder</vt:lpstr>
      <vt:lpstr>1_Gröna bilder</vt:lpstr>
      <vt:lpstr>1_Beiga bilder</vt:lpstr>
      <vt:lpstr>PowerPoint-presentation</vt:lpstr>
      <vt:lpstr>PowerPoint-presentation</vt:lpstr>
      <vt:lpstr>ACTION PLAN SAMMANFATTNING   </vt:lpstr>
      <vt:lpstr>POLITIK OCH TJÄNSTEMÄN  </vt:lpstr>
      <vt:lpstr>TALEPUNKTER 2026  </vt:lpstr>
      <vt:lpstr>PowerPoint-presentation</vt:lpstr>
      <vt:lpstr>ACTION PLAN FÖRSLAG KORTARE TEXT TILL BUDGET OCH MOTSVARANDE - FRISKFAKTORER </vt:lpstr>
      <vt:lpstr>ACTION PLAN  FÖRSLAG KORTARE TEXT TILL BUDGET OCH MOTSVARANDE - HELTID </vt:lpstr>
      <vt:lpstr>ACTION PLAN  FÖRSLAG LÄNGRE TEXT TILL UPPDRAGSBESKRIVNINGAR M.M. - HELTID</vt:lpstr>
      <vt:lpstr>ACTION PLAN  WEBBPLATS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Undén Charlotta</dc:creator>
  <cp:lastModifiedBy>Undén Charlotta</cp:lastModifiedBy>
  <cp:revision>425</cp:revision>
  <cp:lastPrinted>2024-05-30T14:41:18Z</cp:lastPrinted>
  <dcterms:created xsi:type="dcterms:W3CDTF">2024-03-04T16:13:33Z</dcterms:created>
  <dcterms:modified xsi:type="dcterms:W3CDTF">2026-03-11T08:10:11Z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0x0101007A7BA1582E593841BBD1B0B2B78E6F5F</vt:lpwstr>
  </property>
</Properties>
</file>