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5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4"/>
    <p:sldMasterId id="2147483676" r:id="rId5"/>
    <p:sldMasterId id="2147483695" r:id="rId6"/>
    <p:sldMasterId id="2147483708" r:id="rId7"/>
    <p:sldMasterId id="2147483718" r:id="rId8"/>
    <p:sldMasterId id="2147483746" r:id="rId9"/>
  </p:sldMasterIdLst>
  <p:notesMasterIdLst>
    <p:notesMasterId r:id="rId20"/>
  </p:notesMasterIdLst>
  <p:sldIdLst>
    <p:sldId id="265" r:id="rId10"/>
    <p:sldId id="266" r:id="rId11"/>
    <p:sldId id="282" r:id="rId12"/>
    <p:sldId id="276" r:id="rId13"/>
    <p:sldId id="273" r:id="rId14"/>
    <p:sldId id="275" r:id="rId15"/>
    <p:sldId id="278" r:id="rId16"/>
    <p:sldId id="272" r:id="rId17"/>
    <p:sldId id="271" r:id="rId18"/>
    <p:sldId id="283" r:id="rId1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2BF95BC-6815-63A4-6957-62EAA706FF3B}" name="Storm Åsell Katarina" initials="KS" userId="S::Katarina.Stormasell@skr.se::0c30a6d3-d37c-4b29-b80f-b457e025e6c7" providerId="AD"/>
  <p188:author id="{30EEDACD-0CEE-34F9-2D6B-76DF51066D3E}" name="Lyon Elsa" initials="EL" userId="S::Elsa.Lyon@skr.se::d74896fa-ec33-4f1c-be21-4511f34d934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A78AB0-201D-4EA8-9D48-34D819C79463}" v="705" dt="2026-03-11T08:54:24.836"/>
    <p1510:client id="{7D5D183F-E639-4F27-95F2-FC7E21D6E6FC}" v="325" dt="2026-03-11T09:26:49.5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theme" Target="theme/theme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969E0-B0B6-431F-8D3C-332995176B5F}" type="datetimeFigureOut">
              <a:rPr lang="sv-SE" smtClean="0"/>
              <a:t>2026-03-11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24999-632B-46FF-B9C6-98F2F7C839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593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924999-632B-46FF-B9C6-98F2F7C8397D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2957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924999-632B-46FF-B9C6-98F2F7C8397D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4427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924999-632B-46FF-B9C6-98F2F7C8397D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9844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https://dela.skr.se/losningar/morbylangamodellen/</a:t>
            </a:r>
            <a:r>
              <a:rPr lang="sv-SE"/>
              <a:t>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924999-632B-46FF-B9C6-98F2F7C8397D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7133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924999-632B-46FF-B9C6-98F2F7C8397D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5489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beige med mönster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2ADD9178-0AE6-B367-80FD-AF086271DD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3" y="1"/>
            <a:ext cx="12192001" cy="6858000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6468DE70-4FE4-29AD-F726-FA43473E28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8723" y="2249374"/>
            <a:ext cx="4763277" cy="4608626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8CCAE071-8902-1D7B-1CB2-6FE2992892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1579773" cy="6929120"/>
          </a:xfrm>
          <a:prstGeom prst="rect">
            <a:avLst/>
          </a:prstGeom>
        </p:spPr>
      </p:pic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24E2-704C-4D37-BA3F-3A87B7C16133}" type="datetimeFigureOut">
              <a:rPr lang="sv-SE" smtClean="0"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021E2-E97B-4976-AF53-1A9B1E45C5FA}" type="slidenum">
              <a:rPr lang="sv-SE" smtClean="0"/>
              <a:t>‹#›</a:t>
            </a:fld>
            <a:endParaRPr lang="sv-SE"/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613EB396-CF69-E5C2-D606-7996B4019CB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1" y="4896197"/>
            <a:ext cx="5595850" cy="844204"/>
          </a:xfrm>
        </p:spPr>
        <p:txBody>
          <a:bodyPr>
            <a:noAutofit/>
          </a:bodyPr>
          <a:lstStyle>
            <a:lvl1pPr marL="0" indent="0">
              <a:buNone/>
              <a:defRPr sz="2400"/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/>
              <a:t>Underrubrik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8E780372-98E1-63B0-BC62-FDABF6168FD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8" y="2685826"/>
            <a:ext cx="5595849" cy="2145418"/>
          </a:xfrm>
        </p:spPr>
        <p:txBody>
          <a:bodyPr anchor="b">
            <a:noAutofit/>
          </a:bodyPr>
          <a:lstStyle>
            <a:lvl1pPr marL="0" indent="0">
              <a:buNone/>
              <a:defRPr sz="7200" b="0"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21" name="Platshållare för text 7">
            <a:extLst>
              <a:ext uri="{FF2B5EF4-FFF2-40B4-BE49-F238E27FC236}">
                <a16:creationId xmlns:a16="http://schemas.microsoft.com/office/drawing/2014/main" id="{57B99B3E-FF60-1449-D5E0-96D192A38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07892" y="311234"/>
            <a:ext cx="1332000" cy="551506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931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ara rubrik, grön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3CD29033-FAE7-ADE4-763C-031B74A6253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9789" y="2395569"/>
            <a:ext cx="7313610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accent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42559126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, beige, en spalt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24E2-704C-4D37-BA3F-3A87B7C16133}" type="datetimeFigureOut">
              <a:rPr lang="sv-SE" smtClean="0"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021E2-E97B-4976-AF53-1A9B1E45C5FA}" type="slidenum">
              <a:rPr lang="sv-SE" smtClean="0"/>
              <a:t>‹#›</a:t>
            </a:fld>
            <a:endParaRPr lang="sv-SE"/>
          </a:p>
        </p:txBody>
      </p:sp>
      <p:sp>
        <p:nvSpPr>
          <p:cNvPr id="3" name="Platshållare för innehåll 12">
            <a:extLst>
              <a:ext uri="{FF2B5EF4-FFF2-40B4-BE49-F238E27FC236}">
                <a16:creationId xmlns:a16="http://schemas.microsoft.com/office/drawing/2014/main" id="{A00E84CA-1372-F4FE-C48C-D5057040CCD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9787" y="3187287"/>
            <a:ext cx="7313610" cy="2980281"/>
          </a:xfrm>
        </p:spPr>
        <p:txBody>
          <a:bodyPr>
            <a:noAutofit/>
          </a:bodyPr>
          <a:lstStyle>
            <a:lvl1pPr marL="0" indent="0">
              <a:buNone/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Text eller annat innehåll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EBCA04CE-46C3-DE7D-172C-D198CB8E4CF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9789" y="2395569"/>
            <a:ext cx="7313610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latin typeface="Arial Black" panose="020B0A040201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29119603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, rosa, en spalt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170878FB-334C-97E6-6586-33321D5CF7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9789" y="2395569"/>
            <a:ext cx="7313610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Platshållare för innehåll 14">
            <a:extLst>
              <a:ext uri="{FF2B5EF4-FFF2-40B4-BE49-F238E27FC236}">
                <a16:creationId xmlns:a16="http://schemas.microsoft.com/office/drawing/2014/main" id="{B952E2A6-92D9-7AEA-1AF8-8FFC1C614F7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839787" y="3187287"/>
            <a:ext cx="7313609" cy="3006250"/>
          </a:xfrm>
        </p:spPr>
        <p:txBody>
          <a:bodyPr>
            <a:noAutofit/>
          </a:bodyPr>
          <a:lstStyle>
            <a:lvl1pPr marL="0" indent="0">
              <a:buFont typeface="+mj-lt"/>
              <a:buNone/>
              <a:defRPr sz="2200">
                <a:solidFill>
                  <a:schemeClr val="tx2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</p:spTree>
    <p:extLst>
      <p:ext uri="{BB962C8B-B14F-4D97-AF65-F5344CB8AC3E}">
        <p14:creationId xmlns:p14="http://schemas.microsoft.com/office/powerpoint/2010/main" val="18429952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, grön, en spalt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3CD29033-FAE7-ADE4-763C-031B74A6253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9789" y="2395569"/>
            <a:ext cx="7313610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accent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7" name="Platshållare för innehåll 14">
            <a:extLst>
              <a:ext uri="{FF2B5EF4-FFF2-40B4-BE49-F238E27FC236}">
                <a16:creationId xmlns:a16="http://schemas.microsoft.com/office/drawing/2014/main" id="{24A9BCE8-EBA8-6FC6-458E-2E0574D5D9D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7313610" cy="3028579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200">
                <a:solidFill>
                  <a:schemeClr val="accent2"/>
                </a:solidFill>
              </a:defRPr>
            </a:lvl1pPr>
            <a:lvl2pPr>
              <a:defRPr sz="2000">
                <a:solidFill>
                  <a:schemeClr val="accent2"/>
                </a:solidFill>
              </a:defRPr>
            </a:lvl2pPr>
            <a:lvl3pPr>
              <a:defRPr sz="1800">
                <a:solidFill>
                  <a:schemeClr val="accent2"/>
                </a:solidFill>
              </a:defRPr>
            </a:lvl3pPr>
            <a:lvl4pPr>
              <a:defRPr sz="1800">
                <a:solidFill>
                  <a:schemeClr val="accent2"/>
                </a:solidFill>
              </a:defRPr>
            </a:lvl4pPr>
            <a:lvl5pPr>
              <a:defRPr sz="1800">
                <a:solidFill>
                  <a:schemeClr val="accent2"/>
                </a:solidFill>
              </a:defRPr>
            </a:lvl5pPr>
            <a:lvl6pPr>
              <a:defRPr>
                <a:solidFill>
                  <a:schemeClr val="accent2"/>
                </a:solidFill>
              </a:defRPr>
            </a:lvl6pPr>
            <a:lvl7pPr>
              <a:defRPr>
                <a:solidFill>
                  <a:schemeClr val="accent2"/>
                </a:solidFill>
              </a:defRPr>
            </a:lvl7pPr>
            <a:lvl8pPr>
              <a:defRPr>
                <a:solidFill>
                  <a:schemeClr val="accent2"/>
                </a:solidFill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94376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, beige, två spalter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24E2-704C-4D37-BA3F-3A87B7C16133}" type="datetimeFigureOut">
              <a:rPr lang="sv-SE" smtClean="0"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021E2-E97B-4976-AF53-1A9B1E45C5FA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14">
            <a:extLst>
              <a:ext uri="{FF2B5EF4-FFF2-40B4-BE49-F238E27FC236}">
                <a16:creationId xmlns:a16="http://schemas.microsoft.com/office/drawing/2014/main" id="{9B4FD4E5-8560-05A7-A171-EDE5A63EB9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5626941" y="3187285"/>
            <a:ext cx="4482354" cy="3121305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9" name="Platshållare för innehåll 14">
            <a:extLst>
              <a:ext uri="{FF2B5EF4-FFF2-40B4-BE49-F238E27FC236}">
                <a16:creationId xmlns:a16="http://schemas.microsoft.com/office/drawing/2014/main" id="{43C5DE17-5F7D-BB09-CB23-E69B9EC0B48B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4482354" cy="3121305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8048DC49-A30F-EE61-6AF9-FEA35BE8035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9" y="2395569"/>
            <a:ext cx="9269506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25983001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, rosa, två spalter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innehåll 14">
            <a:extLst>
              <a:ext uri="{FF2B5EF4-FFF2-40B4-BE49-F238E27FC236}">
                <a16:creationId xmlns:a16="http://schemas.microsoft.com/office/drawing/2014/main" id="{ABD4CD05-1CFE-ED31-5048-A84F2FC1AAD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9788" y="3187286"/>
            <a:ext cx="4482354" cy="3121305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Char char="•"/>
              <a:defRPr sz="2400">
                <a:solidFill>
                  <a:schemeClr val="tx2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02EAFF39-ED2A-2CD7-D4FE-BD5A88348A7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9" y="2395569"/>
            <a:ext cx="9269506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2" name="Platshållare för innehåll 14">
            <a:extLst>
              <a:ext uri="{FF2B5EF4-FFF2-40B4-BE49-F238E27FC236}">
                <a16:creationId xmlns:a16="http://schemas.microsoft.com/office/drawing/2014/main" id="{AE72AB2F-9DEE-FD79-62A2-258FBFD3A088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5626941" y="3187285"/>
            <a:ext cx="4482354" cy="3121305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Char char="•"/>
              <a:defRPr sz="2400">
                <a:solidFill>
                  <a:schemeClr val="tx2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</p:spTree>
    <p:extLst>
      <p:ext uri="{BB962C8B-B14F-4D97-AF65-F5344CB8AC3E}">
        <p14:creationId xmlns:p14="http://schemas.microsoft.com/office/powerpoint/2010/main" val="12765630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ycket text, grön, två spalter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E8D30CB8-789E-E4EA-6C90-00D932559B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8" name="Platshållare för sidfot 4">
            <a:extLst>
              <a:ext uri="{FF2B5EF4-FFF2-40B4-BE49-F238E27FC236}">
                <a16:creationId xmlns:a16="http://schemas.microsoft.com/office/drawing/2014/main" id="{FDFABFDD-E413-3DD7-BDDB-A8B64EDAC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9" name="Platshållare för bildnummer 5">
            <a:extLst>
              <a:ext uri="{FF2B5EF4-FFF2-40B4-BE49-F238E27FC236}">
                <a16:creationId xmlns:a16="http://schemas.microsoft.com/office/drawing/2014/main" id="{73AE64A3-1937-C4AA-5206-D625D85D9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F7D0F1BB-9F9C-4070-C35A-8957881BA8B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9" y="2395569"/>
            <a:ext cx="9269506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accent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" name="Platshållare för innehåll 14">
            <a:extLst>
              <a:ext uri="{FF2B5EF4-FFF2-40B4-BE49-F238E27FC236}">
                <a16:creationId xmlns:a16="http://schemas.microsoft.com/office/drawing/2014/main" id="{A7B54159-EA31-8122-9F43-9203DC60690F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4482354" cy="3121305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Char char="•"/>
              <a:defRPr sz="2400">
                <a:solidFill>
                  <a:schemeClr val="accent2"/>
                </a:solidFill>
              </a:defRPr>
            </a:lvl1pPr>
            <a:lvl2pPr>
              <a:defRPr sz="2000">
                <a:solidFill>
                  <a:schemeClr val="accent2"/>
                </a:solidFill>
              </a:defRPr>
            </a:lvl2pPr>
            <a:lvl3pPr>
              <a:defRPr sz="2000">
                <a:solidFill>
                  <a:schemeClr val="accent2"/>
                </a:solidFill>
              </a:defRPr>
            </a:lvl3pPr>
            <a:lvl4pPr>
              <a:defRPr sz="2000">
                <a:solidFill>
                  <a:schemeClr val="accent2"/>
                </a:solidFill>
              </a:defRPr>
            </a:lvl4pPr>
            <a:lvl5pPr>
              <a:defRPr sz="2000">
                <a:solidFill>
                  <a:schemeClr val="accent2"/>
                </a:solidFill>
              </a:defRPr>
            </a:lvl5pPr>
            <a:lvl6pPr>
              <a:defRPr sz="2000">
                <a:solidFill>
                  <a:schemeClr val="accent2"/>
                </a:solidFill>
              </a:defRPr>
            </a:lvl6pPr>
            <a:lvl7pPr>
              <a:defRPr sz="2000">
                <a:solidFill>
                  <a:schemeClr val="accent2"/>
                </a:solidFill>
              </a:defRPr>
            </a:lvl7pPr>
            <a:lvl8pPr>
              <a:defRPr sz="2000">
                <a:solidFill>
                  <a:schemeClr val="accent2"/>
                </a:solidFill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4" name="Platshållare för innehåll 14">
            <a:extLst>
              <a:ext uri="{FF2B5EF4-FFF2-40B4-BE49-F238E27FC236}">
                <a16:creationId xmlns:a16="http://schemas.microsoft.com/office/drawing/2014/main" id="{FF0D07E4-102F-DBC2-3B77-AE3FE523AB8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626941" y="3187285"/>
            <a:ext cx="4482354" cy="3121305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Char char="•"/>
              <a:defRPr sz="2400">
                <a:solidFill>
                  <a:schemeClr val="accent2"/>
                </a:solidFill>
              </a:defRPr>
            </a:lvl1pPr>
            <a:lvl2pPr>
              <a:defRPr sz="2000">
                <a:solidFill>
                  <a:schemeClr val="accent2"/>
                </a:solidFill>
              </a:defRPr>
            </a:lvl2pPr>
            <a:lvl3pPr>
              <a:defRPr sz="2000">
                <a:solidFill>
                  <a:schemeClr val="accent2"/>
                </a:solidFill>
              </a:defRPr>
            </a:lvl3pPr>
            <a:lvl4pPr>
              <a:defRPr sz="2000">
                <a:solidFill>
                  <a:schemeClr val="accent2"/>
                </a:solidFill>
              </a:defRPr>
            </a:lvl4pPr>
            <a:lvl5pPr>
              <a:defRPr sz="2000">
                <a:solidFill>
                  <a:schemeClr val="accent2"/>
                </a:solidFill>
              </a:defRPr>
            </a:lvl5pPr>
            <a:lvl6pPr>
              <a:defRPr sz="2000">
                <a:solidFill>
                  <a:schemeClr val="accent2"/>
                </a:solidFill>
              </a:defRPr>
            </a:lvl6pPr>
            <a:lvl7pPr>
              <a:defRPr sz="2000">
                <a:solidFill>
                  <a:schemeClr val="accent2"/>
                </a:solidFill>
              </a:defRPr>
            </a:lvl7pPr>
            <a:lvl8pPr>
              <a:defRPr sz="2000">
                <a:solidFill>
                  <a:schemeClr val="accent2"/>
                </a:solidFill>
              </a:defRPr>
            </a:lvl8pPr>
            <a:lvl9pPr>
              <a:defRPr sz="2000">
                <a:solidFill>
                  <a:schemeClr val="accent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</p:spTree>
    <p:extLst>
      <p:ext uri="{BB962C8B-B14F-4D97-AF65-F5344CB8AC3E}">
        <p14:creationId xmlns:p14="http://schemas.microsoft.com/office/powerpoint/2010/main" val="20439491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ycket text, beige, två spalter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innehåll 14">
            <a:extLst>
              <a:ext uri="{FF2B5EF4-FFF2-40B4-BE49-F238E27FC236}">
                <a16:creationId xmlns:a16="http://schemas.microsoft.com/office/drawing/2014/main" id="{A980A4F5-CAD2-E194-E860-2EC296544624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5626941" y="3187285"/>
            <a:ext cx="4482354" cy="3121305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</a:t>
            </a:r>
          </a:p>
        </p:txBody>
      </p:sp>
      <p:sp>
        <p:nvSpPr>
          <p:cNvPr id="9" name="Platshållare för innehåll 14">
            <a:extLst>
              <a:ext uri="{FF2B5EF4-FFF2-40B4-BE49-F238E27FC236}">
                <a16:creationId xmlns:a16="http://schemas.microsoft.com/office/drawing/2014/main" id="{37D9E664-A355-6B80-FC10-E1AD5C1ABCD1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4482354" cy="3121305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33E007DE-A00E-7E46-E58B-F4E76530C42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9" y="2395569"/>
            <a:ext cx="9269506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42925351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3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ycket text, rosa, två spalter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02EAFF39-ED2A-2CD7-D4FE-BD5A88348A7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9" y="2395569"/>
            <a:ext cx="9269506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" name="Platshållare för innehåll 14">
            <a:extLst>
              <a:ext uri="{FF2B5EF4-FFF2-40B4-BE49-F238E27FC236}">
                <a16:creationId xmlns:a16="http://schemas.microsoft.com/office/drawing/2014/main" id="{C64A6A59-A5E3-6D38-F888-47F96AD3C43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9788" y="3187286"/>
            <a:ext cx="4482354" cy="3121305"/>
          </a:xfrm>
        </p:spPr>
        <p:txBody>
          <a:bodyPr>
            <a:noAutofit/>
          </a:bodyPr>
          <a:lstStyle>
            <a:lvl1pPr marL="0" indent="0">
              <a:buFont typeface="+mj-lt"/>
              <a:buNone/>
              <a:defRPr sz="2000">
                <a:solidFill>
                  <a:schemeClr val="tx2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</a:t>
            </a:r>
          </a:p>
        </p:txBody>
      </p:sp>
      <p:sp>
        <p:nvSpPr>
          <p:cNvPr id="8" name="Platshållare för innehåll 14">
            <a:extLst>
              <a:ext uri="{FF2B5EF4-FFF2-40B4-BE49-F238E27FC236}">
                <a16:creationId xmlns:a16="http://schemas.microsoft.com/office/drawing/2014/main" id="{918977FF-DD0C-0A54-F6DF-0E788DEF252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5626941" y="3187285"/>
            <a:ext cx="4482354" cy="3121305"/>
          </a:xfrm>
        </p:spPr>
        <p:txBody>
          <a:bodyPr>
            <a:noAutofit/>
          </a:bodyPr>
          <a:lstStyle>
            <a:lvl1pPr marL="0" indent="0">
              <a:buFont typeface="+mj-lt"/>
              <a:buNone/>
              <a:defRPr sz="2000">
                <a:solidFill>
                  <a:schemeClr val="tx2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41765169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3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ch bild beige mönster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01ABBC49-21E0-373F-A6B4-8185757CE9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4222" y="0"/>
            <a:ext cx="6097300" cy="6858000"/>
          </a:xfrm>
          <a:prstGeom prst="rect">
            <a:avLst/>
          </a:prstGeom>
        </p:spPr>
      </p:pic>
      <p:sp>
        <p:nvSpPr>
          <p:cNvPr id="14" name="Platshållare för bild 13">
            <a:extLst>
              <a:ext uri="{FF2B5EF4-FFF2-40B4-BE49-F238E27FC236}">
                <a16:creationId xmlns:a16="http://schemas.microsoft.com/office/drawing/2014/main" id="{8F44279F-F020-30BA-8603-D33C2549D7E7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514409" y="376890"/>
            <a:ext cx="5327072" cy="6104217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infoga en bild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24E2-704C-4D37-BA3F-3A87B7C16133}" type="datetimeFigureOut">
              <a:rPr lang="sv-SE" smtClean="0"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021E2-E97B-4976-AF53-1A9B1E45C5FA}" type="slidenum">
              <a:rPr lang="sv-SE" smtClean="0"/>
              <a:t>‹#›</a:t>
            </a:fld>
            <a:endParaRPr lang="sv-SE"/>
          </a:p>
        </p:txBody>
      </p:sp>
      <p:sp>
        <p:nvSpPr>
          <p:cNvPr id="2" name="Platshållare för innehåll 14">
            <a:extLst>
              <a:ext uri="{FF2B5EF4-FFF2-40B4-BE49-F238E27FC236}">
                <a16:creationId xmlns:a16="http://schemas.microsoft.com/office/drawing/2014/main" id="{9E0D6015-2C91-3996-DFEA-703314CF302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8F8940FF-0670-FEE6-358B-76981A2F57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6134407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blå med mönster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67BA035-F610-C643-0B6F-171F34C021D8}"/>
              </a:ext>
            </a:extLst>
          </p:cNvPr>
          <p:cNvSpPr/>
          <p:nvPr/>
        </p:nvSpPr>
        <p:spPr>
          <a:xfrm>
            <a:off x="-14161" y="0"/>
            <a:ext cx="12196852" cy="6860663"/>
          </a:xfrm>
          <a:prstGeom prst="rect">
            <a:avLst/>
          </a:prstGeom>
          <a:solidFill>
            <a:srgbClr val="115E6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626F38BB-2CD1-32F8-A8D4-5701EA7F47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8722" y="2249375"/>
            <a:ext cx="4763278" cy="4608626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F428D2D0-ADB2-9132-D9C1-DC7878992B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309" y="1"/>
            <a:ext cx="11541760" cy="6906374"/>
          </a:xfrm>
          <a:prstGeom prst="rect">
            <a:avLst/>
          </a:prstGeom>
        </p:spPr>
      </p:pic>
      <p:sp>
        <p:nvSpPr>
          <p:cNvPr id="11" name="Platshållare för text 16">
            <a:extLst>
              <a:ext uri="{FF2B5EF4-FFF2-40B4-BE49-F238E27FC236}">
                <a16:creationId xmlns:a16="http://schemas.microsoft.com/office/drawing/2014/main" id="{96095D1C-1217-3805-7147-CBC3A88CA60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8892" y="4896198"/>
            <a:ext cx="5595850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/>
              <a:t>Underrubrik</a:t>
            </a:r>
          </a:p>
        </p:txBody>
      </p:sp>
      <p:sp>
        <p:nvSpPr>
          <p:cNvPr id="12" name="Platshållare för text 18">
            <a:extLst>
              <a:ext uri="{FF2B5EF4-FFF2-40B4-BE49-F238E27FC236}">
                <a16:creationId xmlns:a16="http://schemas.microsoft.com/office/drawing/2014/main" id="{D1EE729E-BCCB-4F53-D790-BFA9336232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8889" y="2685827"/>
            <a:ext cx="5595849" cy="2145418"/>
          </a:xfrm>
        </p:spPr>
        <p:txBody>
          <a:bodyPr anchor="b">
            <a:noAutofit/>
          </a:bodyPr>
          <a:lstStyle>
            <a:lvl1pPr marL="0" indent="0">
              <a:buNone/>
              <a:defRPr sz="72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13" name="Platshållare för datum 3">
            <a:extLst>
              <a:ext uri="{FF2B5EF4-FFF2-40B4-BE49-F238E27FC236}">
                <a16:creationId xmlns:a16="http://schemas.microsoft.com/office/drawing/2014/main" id="{1DB8D066-8ED8-DB4D-B466-64BB0EEF53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8891" y="6356351"/>
            <a:ext cx="27432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14" name="Platshållare för sidfot 4">
            <a:extLst>
              <a:ext uri="{FF2B5EF4-FFF2-40B4-BE49-F238E27FC236}">
                <a16:creationId xmlns:a16="http://schemas.microsoft.com/office/drawing/2014/main" id="{F0D45E3F-2CDF-DA7A-38C4-961C1627F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29291" y="6356351"/>
            <a:ext cx="41148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15" name="Platshållare för bildnummer 5">
            <a:extLst>
              <a:ext uri="{FF2B5EF4-FFF2-40B4-BE49-F238E27FC236}">
                <a16:creationId xmlns:a16="http://schemas.microsoft.com/office/drawing/2014/main" id="{CCA670D9-41E2-3E8E-327A-276FB2206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1291" y="6356351"/>
            <a:ext cx="27432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0" name="Platshållare för text 7">
            <a:extLst>
              <a:ext uri="{FF2B5EF4-FFF2-40B4-BE49-F238E27FC236}">
                <a16:creationId xmlns:a16="http://schemas.microsoft.com/office/drawing/2014/main" id="{A25CE8E2-F6D0-FF53-AD39-1C85DD3F89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07892" y="311234"/>
            <a:ext cx="1332000" cy="551506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79721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ch bild rosa mönster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D79BEFC1-A4F1-8794-D2F0-642A697EDB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6094700" y="0"/>
            <a:ext cx="6097300" cy="6858000"/>
          </a:xfrm>
          <a:prstGeom prst="rect">
            <a:avLst/>
          </a:prstGeom>
        </p:spPr>
      </p:pic>
      <p:sp>
        <p:nvSpPr>
          <p:cNvPr id="8" name="Platshållare för bild 13">
            <a:extLst>
              <a:ext uri="{FF2B5EF4-FFF2-40B4-BE49-F238E27FC236}">
                <a16:creationId xmlns:a16="http://schemas.microsoft.com/office/drawing/2014/main" id="{9EE42E22-25F5-D9D9-42ED-7A3D546B9115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514409" y="376890"/>
            <a:ext cx="5327072" cy="6104217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infoga en bild</a:t>
            </a:r>
          </a:p>
        </p:txBody>
      </p:sp>
      <p:sp>
        <p:nvSpPr>
          <p:cNvPr id="9" name="Platshållare för innehåll 14">
            <a:extLst>
              <a:ext uri="{FF2B5EF4-FFF2-40B4-BE49-F238E27FC236}">
                <a16:creationId xmlns:a16="http://schemas.microsoft.com/office/drawing/2014/main" id="{97D5835B-B4DC-2744-0EC5-5DD6002ABF1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2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40456877-EB30-E82B-D09B-81E1D345DBD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6290613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ch bild grön mönster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sv-SE"/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6C666CE9-23DE-0F51-98C1-9B6E6B1B24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0"/>
            <a:ext cx="6165668" cy="6934898"/>
          </a:xfrm>
          <a:prstGeom prst="rect">
            <a:avLst/>
          </a:prstGeom>
        </p:spPr>
      </p:pic>
      <p:sp>
        <p:nvSpPr>
          <p:cNvPr id="3" name="Platshållare för bild 13">
            <a:extLst>
              <a:ext uri="{FF2B5EF4-FFF2-40B4-BE49-F238E27FC236}">
                <a16:creationId xmlns:a16="http://schemas.microsoft.com/office/drawing/2014/main" id="{4B53E081-AC3C-1E55-D486-0AAC4E53764A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514409" y="376890"/>
            <a:ext cx="5327072" cy="6104217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5"/>
                </a:solidFill>
              </a:defRPr>
            </a:lvl1pPr>
          </a:lstStyle>
          <a:p>
            <a:r>
              <a:rPr lang="sv-SE"/>
              <a:t>Klicka här för att infoga en bild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3B25D5E2-5C4D-78EA-FB08-BA41FF57D55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8" name="Platshållare för innehåll 14">
            <a:extLst>
              <a:ext uri="{FF2B5EF4-FFF2-40B4-BE49-F238E27FC236}">
                <a16:creationId xmlns:a16="http://schemas.microsoft.com/office/drawing/2014/main" id="{B7FF397E-2EF8-5E80-EF36-E256BCA6028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accent5"/>
                </a:solidFill>
              </a:defRPr>
            </a:lvl1pPr>
            <a:lvl2pPr>
              <a:defRPr sz="2000">
                <a:solidFill>
                  <a:schemeClr val="accent5"/>
                </a:solidFill>
              </a:defRPr>
            </a:lvl2pPr>
            <a:lvl3pPr>
              <a:defRPr sz="1800">
                <a:solidFill>
                  <a:schemeClr val="accent5"/>
                </a:solidFill>
              </a:defRPr>
            </a:lvl3pPr>
            <a:lvl4pPr>
              <a:defRPr sz="1800">
                <a:solidFill>
                  <a:schemeClr val="accent5"/>
                </a:solidFill>
              </a:defRPr>
            </a:lvl4pPr>
            <a:lvl5pPr>
              <a:defRPr sz="1800">
                <a:solidFill>
                  <a:schemeClr val="accent5"/>
                </a:solidFill>
              </a:defRPr>
            </a:lvl5pPr>
            <a:lvl6pPr>
              <a:defRPr>
                <a:solidFill>
                  <a:schemeClr val="accent5"/>
                </a:solidFill>
              </a:defRPr>
            </a:lvl6pPr>
            <a:lvl7pPr>
              <a:defRPr>
                <a:solidFill>
                  <a:schemeClr val="accent5"/>
                </a:solidFill>
              </a:defRPr>
            </a:lvl7pPr>
            <a:lvl8pPr>
              <a:defRPr>
                <a:solidFill>
                  <a:schemeClr val="accent5"/>
                </a:solidFill>
              </a:defRPr>
            </a:lvl8pPr>
            <a:lvl9pPr marL="3543300" indent="0">
              <a:buNone/>
              <a:defRPr>
                <a:solidFill>
                  <a:schemeClr val="accent5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</p:spTree>
    <p:extLst>
      <p:ext uri="{BB962C8B-B14F-4D97-AF65-F5344CB8AC3E}">
        <p14:creationId xmlns:p14="http://schemas.microsoft.com/office/powerpoint/2010/main" val="2974412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ch bild, beige med block">
    <p:bg>
      <p:bgPr>
        <a:solidFill>
          <a:srgbClr val="FCF1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7DE2381B-5024-3724-793D-74461D308E72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24E2-704C-4D37-BA3F-3A87B7C16133}" type="datetimeFigureOut">
              <a:rPr lang="sv-SE" smtClean="0"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021E2-E97B-4976-AF53-1A9B1E45C5FA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13">
            <a:extLst>
              <a:ext uri="{FF2B5EF4-FFF2-40B4-BE49-F238E27FC236}">
                <a16:creationId xmlns:a16="http://schemas.microsoft.com/office/drawing/2014/main" id="{9F53C0D1-C45A-62E3-17F9-B2B696666C4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514409" y="376890"/>
            <a:ext cx="5327072" cy="6104217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infoga en bild</a:t>
            </a:r>
          </a:p>
        </p:txBody>
      </p:sp>
      <p:sp>
        <p:nvSpPr>
          <p:cNvPr id="8" name="Platshållare för innehåll 14">
            <a:extLst>
              <a:ext uri="{FF2B5EF4-FFF2-40B4-BE49-F238E27FC236}">
                <a16:creationId xmlns:a16="http://schemas.microsoft.com/office/drawing/2014/main" id="{FD1E8D68-7A08-73FD-DB12-27EAA5AFD7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87885F99-EBCA-4DFF-8242-6B3F9941336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888506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ch bild, rosa med block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C0D30CE9-F40A-F409-89EA-E427F48F6D08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bild 13">
            <a:extLst>
              <a:ext uri="{FF2B5EF4-FFF2-40B4-BE49-F238E27FC236}">
                <a16:creationId xmlns:a16="http://schemas.microsoft.com/office/drawing/2014/main" id="{1B76F709-7D82-50D5-2A84-0A4761CFDFBE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514409" y="376890"/>
            <a:ext cx="5327072" cy="6104217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infoga en bild</a:t>
            </a:r>
          </a:p>
        </p:txBody>
      </p:sp>
      <p:sp>
        <p:nvSpPr>
          <p:cNvPr id="9" name="Platshållare för innehåll 14">
            <a:extLst>
              <a:ext uri="{FF2B5EF4-FFF2-40B4-BE49-F238E27FC236}">
                <a16:creationId xmlns:a16="http://schemas.microsoft.com/office/drawing/2014/main" id="{EE70F89C-54D0-3DAA-4AB3-37A7784AFA1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2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BB59F4F3-0475-6F42-3816-32FDFD141C7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22744238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 och bild, beige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6E95EEFA-C4DE-898A-8955-128E0E03CF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8E7D24E2-704C-4D37-BA3F-3A87B7C16133}" type="datetimeFigureOut">
              <a:rPr lang="sv-SE" smtClean="0"/>
              <a:t>2026-03-11</a:t>
            </a:fld>
            <a:endParaRPr lang="sv-SE"/>
          </a:p>
        </p:txBody>
      </p:sp>
      <p:sp>
        <p:nvSpPr>
          <p:cNvPr id="3" name="Platshållare för sidfot 4">
            <a:extLst>
              <a:ext uri="{FF2B5EF4-FFF2-40B4-BE49-F238E27FC236}">
                <a16:creationId xmlns:a16="http://schemas.microsoft.com/office/drawing/2014/main" id="{1AC4C891-A44B-7014-6012-BB5A65CB3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E1ABAC55-46F4-53CD-B8D4-0CE4E0E46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D88021E2-E97B-4976-AF53-1A9B1E45C5FA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Platshållare för innehåll 14">
            <a:extLst>
              <a:ext uri="{FF2B5EF4-FFF2-40B4-BE49-F238E27FC236}">
                <a16:creationId xmlns:a16="http://schemas.microsoft.com/office/drawing/2014/main" id="{009FAC50-2963-023E-939F-C564A4B9BE1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12" name="Platshållare för text 10">
            <a:extLst>
              <a:ext uri="{FF2B5EF4-FFF2-40B4-BE49-F238E27FC236}">
                <a16:creationId xmlns:a16="http://schemas.microsoft.com/office/drawing/2014/main" id="{26429451-0F83-1797-37F9-A9F3DF30B1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13" name="Platshållare för bild 13">
            <a:extLst>
              <a:ext uri="{FF2B5EF4-FFF2-40B4-BE49-F238E27FC236}">
                <a16:creationId xmlns:a16="http://schemas.microsoft.com/office/drawing/2014/main" id="{912A2B5C-FE94-AFC1-3C99-CF408AB3C91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96000" y="0"/>
            <a:ext cx="6096000" cy="6858000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infoga en bild</a:t>
            </a:r>
          </a:p>
        </p:txBody>
      </p:sp>
    </p:spTree>
    <p:extLst>
      <p:ext uri="{BB962C8B-B14F-4D97-AF65-F5344CB8AC3E}">
        <p14:creationId xmlns:p14="http://schemas.microsoft.com/office/powerpoint/2010/main" val="3737874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 och bild,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3">
            <a:extLst>
              <a:ext uri="{FF2B5EF4-FFF2-40B4-BE49-F238E27FC236}">
                <a16:creationId xmlns:a16="http://schemas.microsoft.com/office/drawing/2014/main" id="{A7961AE8-1194-CADD-E3CC-2F9071B850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7" name="Platshållare för sidfot 4">
            <a:extLst>
              <a:ext uri="{FF2B5EF4-FFF2-40B4-BE49-F238E27FC236}">
                <a16:creationId xmlns:a16="http://schemas.microsoft.com/office/drawing/2014/main" id="{DE94F43E-6929-15B5-99AE-80B1A43B5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8" name="Platshållare för bildnummer 5">
            <a:extLst>
              <a:ext uri="{FF2B5EF4-FFF2-40B4-BE49-F238E27FC236}">
                <a16:creationId xmlns:a16="http://schemas.microsoft.com/office/drawing/2014/main" id="{96A79054-E7C8-4DD6-5F6F-D60AE052A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14">
            <a:extLst>
              <a:ext uri="{FF2B5EF4-FFF2-40B4-BE49-F238E27FC236}">
                <a16:creationId xmlns:a16="http://schemas.microsoft.com/office/drawing/2014/main" id="{090F7C18-DEE7-FBC4-81F9-05A2382464D0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2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6931696C-572A-AC8C-8FE9-C806117A988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12" name="Platshållare för bild 13">
            <a:extLst>
              <a:ext uri="{FF2B5EF4-FFF2-40B4-BE49-F238E27FC236}">
                <a16:creationId xmlns:a16="http://schemas.microsoft.com/office/drawing/2014/main" id="{31ACA0B6-56B0-4AF1-9F9B-A5044AF7FDE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96000" y="0"/>
            <a:ext cx="6096000" cy="6858000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infoga en bild</a:t>
            </a:r>
          </a:p>
        </p:txBody>
      </p:sp>
    </p:spTree>
    <p:extLst>
      <p:ext uri="{BB962C8B-B14F-4D97-AF65-F5344CB8AC3E}">
        <p14:creationId xmlns:p14="http://schemas.microsoft.com/office/powerpoint/2010/main" val="2097232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 och bild, grön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4">
            <a:extLst>
              <a:ext uri="{FF2B5EF4-FFF2-40B4-BE49-F238E27FC236}">
                <a16:creationId xmlns:a16="http://schemas.microsoft.com/office/drawing/2014/main" id="{FB2F1800-3D1B-8F8C-3F4D-6C2BC1E1425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accent5"/>
                </a:solidFill>
              </a:defRPr>
            </a:lvl1pPr>
            <a:lvl2pPr>
              <a:defRPr sz="2000">
                <a:solidFill>
                  <a:schemeClr val="accent5"/>
                </a:solidFill>
              </a:defRPr>
            </a:lvl2pPr>
            <a:lvl3pPr>
              <a:defRPr sz="1800">
                <a:solidFill>
                  <a:schemeClr val="accent5"/>
                </a:solidFill>
              </a:defRPr>
            </a:lvl3pPr>
            <a:lvl4pPr>
              <a:defRPr sz="1800">
                <a:solidFill>
                  <a:schemeClr val="accent5"/>
                </a:solidFill>
              </a:defRPr>
            </a:lvl4pPr>
            <a:lvl5pPr>
              <a:defRPr sz="1800">
                <a:solidFill>
                  <a:schemeClr val="accent5"/>
                </a:solidFill>
              </a:defRPr>
            </a:lvl5pPr>
            <a:lvl6pPr>
              <a:defRPr>
                <a:solidFill>
                  <a:schemeClr val="accent5"/>
                </a:solidFill>
              </a:defRPr>
            </a:lvl6pPr>
            <a:lvl7pPr>
              <a:defRPr>
                <a:solidFill>
                  <a:schemeClr val="accent5"/>
                </a:solidFill>
              </a:defRPr>
            </a:lvl7pPr>
            <a:lvl8pPr>
              <a:defRPr>
                <a:solidFill>
                  <a:schemeClr val="accent5"/>
                </a:solidFill>
              </a:defRPr>
            </a:lvl8pPr>
            <a:lvl9pPr marL="3543300" indent="0">
              <a:buNone/>
              <a:defRPr>
                <a:solidFill>
                  <a:schemeClr val="accent5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	</a:t>
            </a:r>
          </a:p>
          <a:p>
            <a:pPr marL="3886200" marR="0" lvl="8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sv-SE"/>
          </a:p>
        </p:txBody>
      </p:sp>
      <p:sp>
        <p:nvSpPr>
          <p:cNvPr id="3" name="Platshållare för datum 3">
            <a:extLst>
              <a:ext uri="{FF2B5EF4-FFF2-40B4-BE49-F238E27FC236}">
                <a16:creationId xmlns:a16="http://schemas.microsoft.com/office/drawing/2014/main" id="{5132DA52-17F5-737C-098A-2A0B9B860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8" name="Platshållare för sidfot 4">
            <a:extLst>
              <a:ext uri="{FF2B5EF4-FFF2-40B4-BE49-F238E27FC236}">
                <a16:creationId xmlns:a16="http://schemas.microsoft.com/office/drawing/2014/main" id="{5D8C1904-BB09-D7A1-D1E5-5BFD7494D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sv-SE"/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BD552679-DCBE-1AA4-1536-56B5F445733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10" name="Platshållare för bild 13">
            <a:extLst>
              <a:ext uri="{FF2B5EF4-FFF2-40B4-BE49-F238E27FC236}">
                <a16:creationId xmlns:a16="http://schemas.microsoft.com/office/drawing/2014/main" id="{DC43D41B-A749-1B37-91F8-11F871FA02E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96000" y="0"/>
            <a:ext cx="6096000" cy="6858000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5"/>
                </a:solidFill>
              </a:defRPr>
            </a:lvl1pPr>
          </a:lstStyle>
          <a:p>
            <a:r>
              <a:rPr lang="sv-SE"/>
              <a:t>Klicka här för att infoga en bild</a:t>
            </a:r>
          </a:p>
        </p:txBody>
      </p:sp>
    </p:spTree>
    <p:extLst>
      <p:ext uri="{BB962C8B-B14F-4D97-AF65-F5344CB8AC3E}">
        <p14:creationId xmlns:p14="http://schemas.microsoft.com/office/powerpoint/2010/main" val="3913650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ra rubrik, beige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8048DC49-A30F-EE61-6AF9-FEA35BE8035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9" y="2395569"/>
            <a:ext cx="9269506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7820854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ra rubrik,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02EAFF39-ED2A-2CD7-D4FE-BD5A88348A7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9" y="2395569"/>
            <a:ext cx="9269506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28937889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ra rubrik, grön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" name="Platshållare för text 10">
            <a:extLst>
              <a:ext uri="{FF2B5EF4-FFF2-40B4-BE49-F238E27FC236}">
                <a16:creationId xmlns:a16="http://schemas.microsoft.com/office/drawing/2014/main" id="{3CD29033-FAE7-ADE4-763C-031B74A6253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9789" y="2395569"/>
            <a:ext cx="7313610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accent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3612553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ubrikbild med utfallande bild 1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infoga bild. </a:t>
            </a:r>
          </a:p>
          <a:p>
            <a:r>
              <a:rPr lang="sv-SE"/>
              <a:t>Bilden är utfallande. </a:t>
            </a:r>
          </a:p>
          <a:p>
            <a:r>
              <a:rPr lang="sv-SE"/>
              <a:t>Se till att den fungerar med rubriken. </a:t>
            </a:r>
          </a:p>
          <a:p>
            <a:r>
              <a:rPr lang="sv-SE"/>
              <a:t>Det går bra att byta färg på texten i rubriken.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30D1-9B43-4A41-B3A1-206CB98018A1}" type="datetime1">
              <a:rPr lang="sv-SE" smtClean="0"/>
              <a:t>2026-03-11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text 7">
            <a:extLst>
              <a:ext uri="{FF2B5EF4-FFF2-40B4-BE49-F238E27FC236}">
                <a16:creationId xmlns:a16="http://schemas.microsoft.com/office/drawing/2014/main" id="{A9979B33-E4C5-CC52-41BD-8785520D9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10" name="Platshållare för text 16">
            <a:extLst>
              <a:ext uri="{FF2B5EF4-FFF2-40B4-BE49-F238E27FC236}">
                <a16:creationId xmlns:a16="http://schemas.microsoft.com/office/drawing/2014/main" id="{85D8FE2A-468F-5253-E8E0-91F9B6BBCF0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1" y="4896197"/>
            <a:ext cx="10287004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/>
              <a:t>Underrubrik</a:t>
            </a:r>
          </a:p>
        </p:txBody>
      </p:sp>
      <p:sp>
        <p:nvSpPr>
          <p:cNvPr id="11" name="Platshållare för text 18">
            <a:extLst>
              <a:ext uri="{FF2B5EF4-FFF2-40B4-BE49-F238E27FC236}">
                <a16:creationId xmlns:a16="http://schemas.microsoft.com/office/drawing/2014/main" id="{48327CB7-C6AE-7A16-AD2A-04DA1E3420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685826"/>
            <a:ext cx="10287002" cy="2145418"/>
          </a:xfrm>
        </p:spPr>
        <p:txBody>
          <a:bodyPr anchor="b">
            <a:noAutofit/>
          </a:bodyPr>
          <a:lstStyle>
            <a:lvl1pPr marL="0" indent="0">
              <a:buNone/>
              <a:defRPr sz="7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9391739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spalt och förklarande text,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D2485B5A-3328-6829-008E-1BE6F23E86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" name="Platshållare för text 12">
            <a:extLst>
              <a:ext uri="{FF2B5EF4-FFF2-40B4-BE49-F238E27FC236}">
                <a16:creationId xmlns:a16="http://schemas.microsoft.com/office/drawing/2014/main" id="{778F813B-4F20-0A04-769A-71B9358CF41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8" name="Platshållare för innehåll 14">
            <a:extLst>
              <a:ext uri="{FF2B5EF4-FFF2-40B4-BE49-F238E27FC236}">
                <a16:creationId xmlns:a16="http://schemas.microsoft.com/office/drawing/2014/main" id="{A0F11F9F-E343-868E-989A-A54A21E6756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74469" y="1985554"/>
            <a:ext cx="7114902" cy="4205696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2"/>
                </a:solidFill>
              </a:defRPr>
            </a:lvl1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400">
                <a:solidFill>
                  <a:schemeClr val="tx2"/>
                </a:solidFill>
              </a:defRPr>
            </a:lvl6pPr>
            <a:lvl7pPr>
              <a:defRPr sz="2400">
                <a:solidFill>
                  <a:schemeClr val="tx2"/>
                </a:solidFill>
              </a:defRPr>
            </a:lvl7pPr>
            <a:lvl8pPr>
              <a:defRPr sz="2400">
                <a:solidFill>
                  <a:schemeClr val="tx2"/>
                </a:solidFill>
              </a:defRPr>
            </a:lvl8pPr>
            <a:lvl9pPr>
              <a:defRPr sz="2400">
                <a:solidFill>
                  <a:schemeClr val="tx2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9" name="Platshållare för text 16">
            <a:extLst>
              <a:ext uri="{FF2B5EF4-FFF2-40B4-BE49-F238E27FC236}">
                <a16:creationId xmlns:a16="http://schemas.microsoft.com/office/drawing/2014/main" id="{F4E92D7F-3069-BFB3-AA0C-662A9B73A0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85165" y="1985554"/>
            <a:ext cx="4232365" cy="4205696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</a:defRPr>
            </a:lvl1pPr>
            <a:lvl2pPr>
              <a:defRPr sz="2000"/>
            </a:lvl2pPr>
            <a:lvl4pPr>
              <a:defRPr sz="2000"/>
            </a:lvl4pPr>
            <a:lvl5pPr>
              <a:defRPr sz="2000"/>
            </a:lvl5pPr>
            <a:lvl6pPr>
              <a:defRPr sz="2000">
                <a:solidFill>
                  <a:schemeClr val="tx2"/>
                </a:solidFill>
              </a:defRPr>
            </a:lvl6pPr>
            <a:lvl7pPr>
              <a:defRPr sz="2000">
                <a:solidFill>
                  <a:schemeClr val="tx2"/>
                </a:solidFill>
              </a:defRPr>
            </a:lvl7pPr>
            <a:lvl8pPr>
              <a:defRPr sz="2000">
                <a:solidFill>
                  <a:schemeClr val="tx2"/>
                </a:solidFill>
              </a:defRPr>
            </a:lvl8pPr>
            <a:lvl9pPr>
              <a:defRPr sz="2000">
                <a:solidFill>
                  <a:schemeClr val="tx2"/>
                </a:solidFill>
              </a:defRPr>
            </a:lvl9pPr>
          </a:lstStyle>
          <a:p>
            <a:pPr lvl="0"/>
            <a:r>
              <a:rPr lang="sv-SE"/>
              <a:t>Förklarande text till tabell eller diagram.</a:t>
            </a:r>
          </a:p>
        </p:txBody>
      </p:sp>
    </p:spTree>
    <p:extLst>
      <p:ext uri="{BB962C8B-B14F-4D97-AF65-F5344CB8AC3E}">
        <p14:creationId xmlns:p14="http://schemas.microsoft.com/office/powerpoint/2010/main" val="32830125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spalt och förklarande text, grön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63DB11FA-8F40-B2F4-EE01-3122E6D50E6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7" name="Platshållare för text 12">
            <a:extLst>
              <a:ext uri="{FF2B5EF4-FFF2-40B4-BE49-F238E27FC236}">
                <a16:creationId xmlns:a16="http://schemas.microsoft.com/office/drawing/2014/main" id="{E08DBD0D-6A0E-CC48-A0A2-B21A3882EF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8" name="Platshållare för innehåll 14">
            <a:extLst>
              <a:ext uri="{FF2B5EF4-FFF2-40B4-BE49-F238E27FC236}">
                <a16:creationId xmlns:a16="http://schemas.microsoft.com/office/drawing/2014/main" id="{0BAAE75D-8F6C-03AB-16BE-CFBAB9EA413D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74469" y="1985554"/>
            <a:ext cx="7114902" cy="4205696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 sz="2400">
                <a:solidFill>
                  <a:schemeClr val="accent2"/>
                </a:solidFill>
              </a:defRPr>
            </a:lvl3pPr>
            <a:lvl4pPr>
              <a:defRPr sz="2400">
                <a:solidFill>
                  <a:schemeClr val="accent2"/>
                </a:solidFill>
              </a:defRPr>
            </a:lvl4pPr>
            <a:lvl5pPr>
              <a:defRPr sz="2400">
                <a:solidFill>
                  <a:schemeClr val="accent2"/>
                </a:solidFill>
              </a:defRPr>
            </a:lvl5pPr>
            <a:lvl6pPr>
              <a:defRPr sz="2400">
                <a:solidFill>
                  <a:schemeClr val="accent2"/>
                </a:solidFill>
              </a:defRPr>
            </a:lvl6pPr>
            <a:lvl7pPr>
              <a:defRPr sz="2400">
                <a:solidFill>
                  <a:schemeClr val="accent2"/>
                </a:solidFill>
              </a:defRPr>
            </a:lvl7pPr>
            <a:lvl8pPr>
              <a:defRPr sz="2400">
                <a:solidFill>
                  <a:schemeClr val="accent2"/>
                </a:solidFill>
              </a:defRPr>
            </a:lvl8pPr>
            <a:lvl9pPr>
              <a:defRPr sz="2400">
                <a:solidFill>
                  <a:schemeClr val="accent2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9" name="Platshållare för text 16">
            <a:extLst>
              <a:ext uri="{FF2B5EF4-FFF2-40B4-BE49-F238E27FC236}">
                <a16:creationId xmlns:a16="http://schemas.microsoft.com/office/drawing/2014/main" id="{703764F0-3517-220C-22D5-E41F7F10241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85165" y="1985554"/>
            <a:ext cx="4232365" cy="4205696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1pPr>
            <a:lvl2pPr>
              <a:defRPr sz="2000"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 sz="2000">
                <a:solidFill>
                  <a:schemeClr val="accent2"/>
                </a:solidFill>
              </a:defRPr>
            </a:lvl4pPr>
            <a:lvl5pPr>
              <a:defRPr sz="2000">
                <a:solidFill>
                  <a:schemeClr val="accent2"/>
                </a:solidFill>
              </a:defRPr>
            </a:lvl5pPr>
            <a:lvl6pPr>
              <a:defRPr sz="2000">
                <a:solidFill>
                  <a:schemeClr val="accent2"/>
                </a:solidFill>
              </a:defRPr>
            </a:lvl6pPr>
            <a:lvl7pPr>
              <a:defRPr sz="2000">
                <a:solidFill>
                  <a:schemeClr val="accent2"/>
                </a:solidFill>
              </a:defRPr>
            </a:lvl7pPr>
            <a:lvl8pPr>
              <a:defRPr sz="2000">
                <a:solidFill>
                  <a:schemeClr val="accent2"/>
                </a:solidFill>
              </a:defRPr>
            </a:lvl8pPr>
            <a:lvl9pPr>
              <a:defRPr sz="2000">
                <a:solidFill>
                  <a:schemeClr val="accent2"/>
                </a:solidFill>
              </a:defRPr>
            </a:lvl9pPr>
          </a:lstStyle>
          <a:p>
            <a:pPr lvl="0"/>
            <a:r>
              <a:rPr lang="sv-SE"/>
              <a:t>Förklarande text till tabell eller diagram.</a:t>
            </a:r>
          </a:p>
        </p:txBody>
      </p:sp>
    </p:spTree>
    <p:extLst>
      <p:ext uri="{BB962C8B-B14F-4D97-AF65-F5344CB8AC3E}">
        <p14:creationId xmlns:p14="http://schemas.microsoft.com/office/powerpoint/2010/main" val="3786795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spalt och förklarande text, beige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4DA60933-BA96-D741-67AC-2E5DA8A45F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" name="Platshållare för text 12">
            <a:extLst>
              <a:ext uri="{FF2B5EF4-FFF2-40B4-BE49-F238E27FC236}">
                <a16:creationId xmlns:a16="http://schemas.microsoft.com/office/drawing/2014/main" id="{7EC51B90-D296-3DBD-6DAA-4E399736013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7" name="Platshållare för innehåll 14">
            <a:extLst>
              <a:ext uri="{FF2B5EF4-FFF2-40B4-BE49-F238E27FC236}">
                <a16:creationId xmlns:a16="http://schemas.microsoft.com/office/drawing/2014/main" id="{0A109B8C-54D8-910D-BBB1-F107D8543F4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74469" y="1985554"/>
            <a:ext cx="7114902" cy="4205696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 marL="4114800" indent="-457200">
              <a:buFont typeface="+mj-lt"/>
              <a:buAutoNum type="arabicPeriod"/>
              <a:defRPr sz="2400"/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8" name="Platshållare för text 16">
            <a:extLst>
              <a:ext uri="{FF2B5EF4-FFF2-40B4-BE49-F238E27FC236}">
                <a16:creationId xmlns:a16="http://schemas.microsoft.com/office/drawing/2014/main" id="{4E3EF244-8351-9881-2D2D-B90744904B6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85165" y="1985554"/>
            <a:ext cx="4232365" cy="4205696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9pPr marL="3657600" indent="0">
              <a:buNone/>
              <a:defRPr/>
            </a:lvl9pPr>
          </a:lstStyle>
          <a:p>
            <a:pPr lvl="0"/>
            <a:r>
              <a:rPr lang="sv-SE"/>
              <a:t>Förklarande text till tabell eller diagram.</a:t>
            </a:r>
          </a:p>
        </p:txBody>
      </p:sp>
    </p:spTree>
    <p:extLst>
      <p:ext uri="{BB962C8B-B14F-4D97-AF65-F5344CB8AC3E}">
        <p14:creationId xmlns:p14="http://schemas.microsoft.com/office/powerpoint/2010/main" val="111542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spalt och förklarande text, gråvi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4DA60933-BA96-D741-67AC-2E5DA8A45F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" name="Platshållare för text 12">
            <a:extLst>
              <a:ext uri="{FF2B5EF4-FFF2-40B4-BE49-F238E27FC236}">
                <a16:creationId xmlns:a16="http://schemas.microsoft.com/office/drawing/2014/main" id="{7EC51B90-D296-3DBD-6DAA-4E399736013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7" name="Platshållare för innehåll 14">
            <a:extLst>
              <a:ext uri="{FF2B5EF4-FFF2-40B4-BE49-F238E27FC236}">
                <a16:creationId xmlns:a16="http://schemas.microsoft.com/office/drawing/2014/main" id="{0A109B8C-54D8-910D-BBB1-F107D8543F4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74469" y="1985554"/>
            <a:ext cx="7114902" cy="4205696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 marL="4114800" indent="-457200">
              <a:buFont typeface="+mj-lt"/>
              <a:buAutoNum type="arabicPeriod"/>
              <a:defRPr sz="2400"/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8" name="Platshållare för text 16">
            <a:extLst>
              <a:ext uri="{FF2B5EF4-FFF2-40B4-BE49-F238E27FC236}">
                <a16:creationId xmlns:a16="http://schemas.microsoft.com/office/drawing/2014/main" id="{4E3EF244-8351-9881-2D2D-B90744904B6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85165" y="1985554"/>
            <a:ext cx="4232365" cy="4205696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9pPr marL="3657600" indent="0">
              <a:buNone/>
              <a:defRPr/>
            </a:lvl9pPr>
          </a:lstStyle>
          <a:p>
            <a:pPr lvl="0"/>
            <a:r>
              <a:rPr lang="sv-SE"/>
              <a:t>Förklarande text till tabell eller diagram.</a:t>
            </a:r>
          </a:p>
        </p:txBody>
      </p:sp>
    </p:spTree>
    <p:extLst>
      <p:ext uri="{BB962C8B-B14F-4D97-AF65-F5344CB8AC3E}">
        <p14:creationId xmlns:p14="http://schemas.microsoft.com/office/powerpoint/2010/main" val="24708553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spalt och förklarande text, v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4DA60933-BA96-D741-67AC-2E5DA8A45F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" name="Platshållare för text 12">
            <a:extLst>
              <a:ext uri="{FF2B5EF4-FFF2-40B4-BE49-F238E27FC236}">
                <a16:creationId xmlns:a16="http://schemas.microsoft.com/office/drawing/2014/main" id="{7EC51B90-D296-3DBD-6DAA-4E399736013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7" name="Platshållare för innehåll 14">
            <a:extLst>
              <a:ext uri="{FF2B5EF4-FFF2-40B4-BE49-F238E27FC236}">
                <a16:creationId xmlns:a16="http://schemas.microsoft.com/office/drawing/2014/main" id="{0A109B8C-54D8-910D-BBB1-F107D8543F4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74469" y="1985554"/>
            <a:ext cx="7114902" cy="4205696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 marL="4114800" indent="-457200">
              <a:buFont typeface="+mj-lt"/>
              <a:buAutoNum type="arabicPeriod"/>
              <a:defRPr sz="2400"/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8" name="Platshållare för text 16">
            <a:extLst>
              <a:ext uri="{FF2B5EF4-FFF2-40B4-BE49-F238E27FC236}">
                <a16:creationId xmlns:a16="http://schemas.microsoft.com/office/drawing/2014/main" id="{4E3EF244-8351-9881-2D2D-B90744904B6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85165" y="1985554"/>
            <a:ext cx="4232365" cy="4205696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9pPr marL="3657600" indent="0">
              <a:buNone/>
              <a:defRPr/>
            </a:lvl9pPr>
          </a:lstStyle>
          <a:p>
            <a:pPr lvl="0"/>
            <a:r>
              <a:rPr lang="sv-SE"/>
              <a:t>Förklarande text till tabell eller diagram.</a:t>
            </a:r>
          </a:p>
        </p:txBody>
      </p:sp>
    </p:spTree>
    <p:extLst>
      <p:ext uri="{BB962C8B-B14F-4D97-AF65-F5344CB8AC3E}">
        <p14:creationId xmlns:p14="http://schemas.microsoft.com/office/powerpoint/2010/main" val="15293770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spalt,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D2485B5A-3328-6829-008E-1BE6F23E86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" name="Platshållare för text 12">
            <a:extLst>
              <a:ext uri="{FF2B5EF4-FFF2-40B4-BE49-F238E27FC236}">
                <a16:creationId xmlns:a16="http://schemas.microsoft.com/office/drawing/2014/main" id="{778F813B-4F20-0A04-769A-71B9358CF41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7" name="Platshållare för innehåll 14">
            <a:extLst>
              <a:ext uri="{FF2B5EF4-FFF2-40B4-BE49-F238E27FC236}">
                <a16:creationId xmlns:a16="http://schemas.microsoft.com/office/drawing/2014/main" id="{72634EE0-193F-CE61-65F1-CEF35956776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74468" y="1985554"/>
            <a:ext cx="11443061" cy="4205696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2"/>
                </a:solidFill>
              </a:defRPr>
            </a:lvl1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400">
                <a:solidFill>
                  <a:schemeClr val="tx2"/>
                </a:solidFill>
              </a:defRPr>
            </a:lvl6pPr>
            <a:lvl7pPr>
              <a:defRPr sz="2400">
                <a:solidFill>
                  <a:schemeClr val="tx2"/>
                </a:solidFill>
              </a:defRPr>
            </a:lvl7pPr>
            <a:lvl8pPr>
              <a:defRPr sz="2400">
                <a:solidFill>
                  <a:schemeClr val="tx2"/>
                </a:solidFill>
              </a:defRPr>
            </a:lvl8pPr>
            <a:lvl9pPr>
              <a:defRPr sz="2400">
                <a:solidFill>
                  <a:schemeClr val="tx2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</p:spTree>
    <p:extLst>
      <p:ext uri="{BB962C8B-B14F-4D97-AF65-F5344CB8AC3E}">
        <p14:creationId xmlns:p14="http://schemas.microsoft.com/office/powerpoint/2010/main" val="30231059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spalt, grön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63DB11FA-8F40-B2F4-EE01-3122E6D50E6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7" name="Platshållare för text 12">
            <a:extLst>
              <a:ext uri="{FF2B5EF4-FFF2-40B4-BE49-F238E27FC236}">
                <a16:creationId xmlns:a16="http://schemas.microsoft.com/office/drawing/2014/main" id="{E08DBD0D-6A0E-CC48-A0A2-B21A3882EF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10" name="Platshållare för innehåll 14">
            <a:extLst>
              <a:ext uri="{FF2B5EF4-FFF2-40B4-BE49-F238E27FC236}">
                <a16:creationId xmlns:a16="http://schemas.microsoft.com/office/drawing/2014/main" id="{96C3545B-4949-4038-C177-59F3C65AF0AC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74468" y="1985554"/>
            <a:ext cx="11443061" cy="4205696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 sz="2400">
                <a:solidFill>
                  <a:schemeClr val="accent2"/>
                </a:solidFill>
              </a:defRPr>
            </a:lvl3pPr>
            <a:lvl4pPr>
              <a:defRPr sz="2400">
                <a:solidFill>
                  <a:schemeClr val="accent2"/>
                </a:solidFill>
              </a:defRPr>
            </a:lvl4pPr>
            <a:lvl5pPr>
              <a:defRPr sz="2400">
                <a:solidFill>
                  <a:schemeClr val="accent2"/>
                </a:solidFill>
              </a:defRPr>
            </a:lvl5pPr>
            <a:lvl6pPr>
              <a:defRPr sz="2400">
                <a:solidFill>
                  <a:schemeClr val="accent2"/>
                </a:solidFill>
              </a:defRPr>
            </a:lvl6pPr>
            <a:lvl7pPr>
              <a:defRPr sz="2400">
                <a:solidFill>
                  <a:schemeClr val="accent2"/>
                </a:solidFill>
              </a:defRPr>
            </a:lvl7pPr>
            <a:lvl8pPr>
              <a:defRPr sz="2400">
                <a:solidFill>
                  <a:schemeClr val="accent2"/>
                </a:solidFill>
              </a:defRPr>
            </a:lvl8pPr>
            <a:lvl9pPr>
              <a:defRPr sz="2400">
                <a:solidFill>
                  <a:schemeClr val="accent2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</p:spTree>
    <p:extLst>
      <p:ext uri="{BB962C8B-B14F-4D97-AF65-F5344CB8AC3E}">
        <p14:creationId xmlns:p14="http://schemas.microsoft.com/office/powerpoint/2010/main" val="686372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spalt, beige">
    <p:bg>
      <p:bgPr>
        <a:solidFill>
          <a:srgbClr val="FCF1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4DA60933-BA96-D741-67AC-2E5DA8A45F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" name="Platshållare för text 12">
            <a:extLst>
              <a:ext uri="{FF2B5EF4-FFF2-40B4-BE49-F238E27FC236}">
                <a16:creationId xmlns:a16="http://schemas.microsoft.com/office/drawing/2014/main" id="{7EC51B90-D296-3DBD-6DAA-4E399736013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7" name="Platshållare för innehåll 14">
            <a:extLst>
              <a:ext uri="{FF2B5EF4-FFF2-40B4-BE49-F238E27FC236}">
                <a16:creationId xmlns:a16="http://schemas.microsoft.com/office/drawing/2014/main" id="{0A109B8C-54D8-910D-BBB1-F107D8543F4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74468" y="1985554"/>
            <a:ext cx="11443061" cy="4205696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sv-SE"/>
              <a:t>Infoga tabell eller diagram</a:t>
            </a:r>
          </a:p>
        </p:txBody>
      </p:sp>
    </p:spTree>
    <p:extLst>
      <p:ext uri="{BB962C8B-B14F-4D97-AF65-F5344CB8AC3E}">
        <p14:creationId xmlns:p14="http://schemas.microsoft.com/office/powerpoint/2010/main" val="22571969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spalt, gråvi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1BF1373B-C80E-1D2A-5BA1-9A96FAE592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9446C918-AAF2-5BA7-D668-A712F110DB4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2" name="Platshållare för innehåll 14">
            <a:extLst>
              <a:ext uri="{FF2B5EF4-FFF2-40B4-BE49-F238E27FC236}">
                <a16:creationId xmlns:a16="http://schemas.microsoft.com/office/drawing/2014/main" id="{312002D2-62BA-D60F-ACA4-225EB532E8A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74468" y="1985554"/>
            <a:ext cx="11443061" cy="4205696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>
                <a:solidFill>
                  <a:schemeClr val="tx1"/>
                </a:solidFill>
              </a:defRPr>
            </a:lvl6pPr>
            <a:lvl7pPr>
              <a:defRPr sz="2400">
                <a:solidFill>
                  <a:schemeClr val="tx1"/>
                </a:solidFill>
              </a:defRPr>
            </a:lvl7pPr>
            <a:lvl8pPr>
              <a:defRPr sz="2400">
                <a:solidFill>
                  <a:schemeClr val="tx1"/>
                </a:solidFill>
              </a:defRPr>
            </a:lvl8pPr>
            <a:lvl9pPr>
              <a:defRPr sz="2400">
                <a:solidFill>
                  <a:schemeClr val="tx1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</p:spTree>
    <p:extLst>
      <p:ext uri="{BB962C8B-B14F-4D97-AF65-F5344CB8AC3E}">
        <p14:creationId xmlns:p14="http://schemas.microsoft.com/office/powerpoint/2010/main" val="10585734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spalt, v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1BF1373B-C80E-1D2A-5BA1-9A96FAE592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9446C918-AAF2-5BA7-D668-A712F110DB4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2" name="Platshållare för innehåll 14">
            <a:extLst>
              <a:ext uri="{FF2B5EF4-FFF2-40B4-BE49-F238E27FC236}">
                <a16:creationId xmlns:a16="http://schemas.microsoft.com/office/drawing/2014/main" id="{312002D2-62BA-D60F-ACA4-225EB532E8A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74468" y="1985554"/>
            <a:ext cx="11443061" cy="4205696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>
                <a:solidFill>
                  <a:schemeClr val="tx1"/>
                </a:solidFill>
              </a:defRPr>
            </a:lvl6pPr>
            <a:lvl7pPr>
              <a:defRPr sz="2400">
                <a:solidFill>
                  <a:schemeClr val="tx1"/>
                </a:solidFill>
              </a:defRPr>
            </a:lvl7pPr>
            <a:lvl8pPr>
              <a:defRPr sz="2400">
                <a:solidFill>
                  <a:schemeClr val="tx1"/>
                </a:solidFill>
              </a:defRPr>
            </a:lvl8pPr>
            <a:lvl9pPr>
              <a:defRPr sz="2400">
                <a:solidFill>
                  <a:schemeClr val="tx1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</p:spTree>
    <p:extLst>
      <p:ext uri="{BB962C8B-B14F-4D97-AF65-F5344CB8AC3E}">
        <p14:creationId xmlns:p14="http://schemas.microsoft.com/office/powerpoint/2010/main" val="33293390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ubrikbild med utfallande bild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infoga bild. </a:t>
            </a:r>
          </a:p>
          <a:p>
            <a:r>
              <a:rPr lang="sv-SE"/>
              <a:t>Bilden är utfallande. </a:t>
            </a:r>
          </a:p>
          <a:p>
            <a:r>
              <a:rPr lang="sv-SE"/>
              <a:t>Se till att den fungerar med rubriken. </a:t>
            </a:r>
          </a:p>
          <a:p>
            <a:r>
              <a:rPr lang="sv-SE"/>
              <a:t>Det går bra att byta färg på texten i rubriken.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30D1-9B43-4A41-B3A1-206CB98018A1}" type="datetime1">
              <a:rPr lang="sv-SE" smtClean="0"/>
              <a:t>2026-03-11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8761A-F05C-4F01-AE76-2EF79F772060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text 16">
            <a:extLst>
              <a:ext uri="{FF2B5EF4-FFF2-40B4-BE49-F238E27FC236}">
                <a16:creationId xmlns:a16="http://schemas.microsoft.com/office/drawing/2014/main" id="{85D8FE2A-468F-5253-E8E0-91F9B6BBCF0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1" y="4896197"/>
            <a:ext cx="10287004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/>
              <a:t>Underrubrik</a:t>
            </a:r>
          </a:p>
        </p:txBody>
      </p:sp>
      <p:sp>
        <p:nvSpPr>
          <p:cNvPr id="11" name="Platshållare för text 18">
            <a:extLst>
              <a:ext uri="{FF2B5EF4-FFF2-40B4-BE49-F238E27FC236}">
                <a16:creationId xmlns:a16="http://schemas.microsoft.com/office/drawing/2014/main" id="{48327CB7-C6AE-7A16-AD2A-04DA1E3420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685826"/>
            <a:ext cx="10287002" cy="2145418"/>
          </a:xfrm>
        </p:spPr>
        <p:txBody>
          <a:bodyPr anchor="b">
            <a:noAutofit/>
          </a:bodyPr>
          <a:lstStyle>
            <a:lvl1pPr marL="0" indent="0">
              <a:buNone/>
              <a:defRPr sz="7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CC0B80D9-E849-8C70-7B22-9F0A60A41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9235146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spalter, förklarande text, beige">
    <p:bg>
      <p:bgPr>
        <a:solidFill>
          <a:srgbClr val="FCF1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innehåll 14">
            <a:extLst>
              <a:ext uri="{FF2B5EF4-FFF2-40B4-BE49-F238E27FC236}">
                <a16:creationId xmlns:a16="http://schemas.microsoft.com/office/drawing/2014/main" id="{C5C9D388-7C02-E35E-C14B-7EE24D7AF384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6339840" y="2864756"/>
            <a:ext cx="5477691" cy="332649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>
                <a:solidFill>
                  <a:schemeClr val="tx1"/>
                </a:solidFill>
              </a:defRPr>
            </a:lvl6pPr>
            <a:lvl7pPr>
              <a:defRPr sz="2400">
                <a:solidFill>
                  <a:schemeClr val="tx1"/>
                </a:solidFill>
              </a:defRPr>
            </a:lvl7pPr>
            <a:lvl8pPr>
              <a:defRPr sz="2400">
                <a:solidFill>
                  <a:schemeClr val="tx1"/>
                </a:solidFill>
              </a:defRPr>
            </a:lvl8pPr>
            <a:lvl9pPr>
              <a:defRPr sz="2400">
                <a:solidFill>
                  <a:schemeClr val="tx1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8" name="Platshållare för text 16">
            <a:extLst>
              <a:ext uri="{FF2B5EF4-FFF2-40B4-BE49-F238E27FC236}">
                <a16:creationId xmlns:a16="http://schemas.microsoft.com/office/drawing/2014/main" id="{3F89A5AC-229B-45A9-831D-51CA049B0F7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39840" y="1985554"/>
            <a:ext cx="5477691" cy="71410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</a:lstStyle>
          <a:p>
            <a:pPr lvl="0"/>
            <a:r>
              <a:rPr lang="sv-SE"/>
              <a:t>Förklarande text till tabell eller diagram.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4DA60933-BA96-D741-67AC-2E5DA8A45F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" name="Platshållare för text 12">
            <a:extLst>
              <a:ext uri="{FF2B5EF4-FFF2-40B4-BE49-F238E27FC236}">
                <a16:creationId xmlns:a16="http://schemas.microsoft.com/office/drawing/2014/main" id="{7EC51B90-D296-3DBD-6DAA-4E399736013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11" name="Platshållare för innehåll 14">
            <a:extLst>
              <a:ext uri="{FF2B5EF4-FFF2-40B4-BE49-F238E27FC236}">
                <a16:creationId xmlns:a16="http://schemas.microsoft.com/office/drawing/2014/main" id="{359FF63F-C08A-98FC-8D1F-463B346E8839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74470" y="2864756"/>
            <a:ext cx="5477691" cy="332649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>
                <a:solidFill>
                  <a:schemeClr val="tx1"/>
                </a:solidFill>
              </a:defRPr>
            </a:lvl6pPr>
            <a:lvl7pPr>
              <a:defRPr sz="2400">
                <a:solidFill>
                  <a:schemeClr val="tx1"/>
                </a:solidFill>
              </a:defRPr>
            </a:lvl7pPr>
            <a:lvl8pPr>
              <a:defRPr sz="2400">
                <a:solidFill>
                  <a:schemeClr val="tx1"/>
                </a:solidFill>
              </a:defRPr>
            </a:lvl8pPr>
            <a:lvl9pPr>
              <a:defRPr sz="2400">
                <a:solidFill>
                  <a:schemeClr val="tx1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12" name="Platshållare för text 16">
            <a:extLst>
              <a:ext uri="{FF2B5EF4-FFF2-40B4-BE49-F238E27FC236}">
                <a16:creationId xmlns:a16="http://schemas.microsoft.com/office/drawing/2014/main" id="{417925C0-6567-BC76-148B-CB6634EA1BB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4470" y="1985554"/>
            <a:ext cx="5477691" cy="71410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</a:lstStyle>
          <a:p>
            <a:pPr lvl="0"/>
            <a:r>
              <a:rPr lang="sv-SE"/>
              <a:t>Förklarande text till tabell eller diagram.</a:t>
            </a:r>
          </a:p>
        </p:txBody>
      </p:sp>
    </p:spTree>
    <p:extLst>
      <p:ext uri="{BB962C8B-B14F-4D97-AF65-F5344CB8AC3E}">
        <p14:creationId xmlns:p14="http://schemas.microsoft.com/office/powerpoint/2010/main" val="2872475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spalter, förklarande text,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14">
            <a:extLst>
              <a:ext uri="{FF2B5EF4-FFF2-40B4-BE49-F238E27FC236}">
                <a16:creationId xmlns:a16="http://schemas.microsoft.com/office/drawing/2014/main" id="{474A7344-2CFF-ED05-2316-860C1667BAFD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6339840" y="2864756"/>
            <a:ext cx="5477691" cy="332649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2"/>
                </a:solidFill>
              </a:defRPr>
            </a:lvl1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400">
                <a:solidFill>
                  <a:schemeClr val="tx2"/>
                </a:solidFill>
              </a:defRPr>
            </a:lvl6pPr>
            <a:lvl7pPr>
              <a:defRPr sz="2400">
                <a:solidFill>
                  <a:schemeClr val="tx2"/>
                </a:solidFill>
              </a:defRPr>
            </a:lvl7pPr>
            <a:lvl8pPr>
              <a:defRPr sz="2400">
                <a:solidFill>
                  <a:schemeClr val="tx2"/>
                </a:solidFill>
              </a:defRPr>
            </a:lvl8pPr>
            <a:lvl9pPr>
              <a:defRPr sz="2400">
                <a:solidFill>
                  <a:schemeClr val="tx2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9" name="Platshållare för text 16">
            <a:extLst>
              <a:ext uri="{FF2B5EF4-FFF2-40B4-BE49-F238E27FC236}">
                <a16:creationId xmlns:a16="http://schemas.microsoft.com/office/drawing/2014/main" id="{686B3BD7-B939-FA50-2DC8-2A8B368DE7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39840" y="1985554"/>
            <a:ext cx="5477691" cy="71410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2"/>
                </a:solidFill>
              </a:defRPr>
            </a:lvl1pPr>
            <a:lvl2pPr>
              <a:defRPr sz="1800"/>
            </a:lvl2pPr>
            <a:lvl3pPr>
              <a:defRPr sz="1800"/>
            </a:lvl3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sv-SE"/>
              <a:t>Förklarande text till tabell eller diagram.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D2485B5A-3328-6829-008E-1BE6F23E86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3" name="Platshållare för text 12">
            <a:extLst>
              <a:ext uri="{FF2B5EF4-FFF2-40B4-BE49-F238E27FC236}">
                <a16:creationId xmlns:a16="http://schemas.microsoft.com/office/drawing/2014/main" id="{778F813B-4F20-0A04-769A-71B9358CF41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11" name="Platshållare för innehåll 14">
            <a:extLst>
              <a:ext uri="{FF2B5EF4-FFF2-40B4-BE49-F238E27FC236}">
                <a16:creationId xmlns:a16="http://schemas.microsoft.com/office/drawing/2014/main" id="{9EAEE212-D90F-D859-A789-6600CCA24BF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74470" y="2864756"/>
            <a:ext cx="5477691" cy="332649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2"/>
                </a:solidFill>
              </a:defRPr>
            </a:lvl1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400">
                <a:solidFill>
                  <a:schemeClr val="tx2"/>
                </a:solidFill>
              </a:defRPr>
            </a:lvl6pPr>
            <a:lvl7pPr>
              <a:defRPr sz="2400">
                <a:solidFill>
                  <a:schemeClr val="tx2"/>
                </a:solidFill>
              </a:defRPr>
            </a:lvl7pPr>
            <a:lvl8pPr>
              <a:defRPr sz="2400">
                <a:solidFill>
                  <a:schemeClr val="tx2"/>
                </a:solidFill>
              </a:defRPr>
            </a:lvl8pPr>
            <a:lvl9pPr>
              <a:defRPr sz="2400">
                <a:solidFill>
                  <a:schemeClr val="tx2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12" name="Platshållare för text 16">
            <a:extLst>
              <a:ext uri="{FF2B5EF4-FFF2-40B4-BE49-F238E27FC236}">
                <a16:creationId xmlns:a16="http://schemas.microsoft.com/office/drawing/2014/main" id="{403FB370-139B-A07B-172C-9A579E8F2EB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4470" y="1985554"/>
            <a:ext cx="5477691" cy="71410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2"/>
                </a:solidFill>
              </a:defRPr>
            </a:lvl1pPr>
            <a:lvl2pPr>
              <a:defRPr sz="1800"/>
            </a:lvl2pPr>
            <a:lvl3pPr>
              <a:defRPr sz="1800"/>
            </a:lvl3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sv-SE"/>
              <a:t>Förklarande text till tabell eller diagram.</a:t>
            </a:r>
          </a:p>
        </p:txBody>
      </p:sp>
    </p:spTree>
    <p:extLst>
      <p:ext uri="{BB962C8B-B14F-4D97-AF65-F5344CB8AC3E}">
        <p14:creationId xmlns:p14="http://schemas.microsoft.com/office/powerpoint/2010/main" val="2274751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spalter, förklarande text, grön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0">
            <a:extLst>
              <a:ext uri="{FF2B5EF4-FFF2-40B4-BE49-F238E27FC236}">
                <a16:creationId xmlns:a16="http://schemas.microsoft.com/office/drawing/2014/main" id="{63DB11FA-8F40-B2F4-EE01-3122E6D50E6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7" name="Platshållare för text 12">
            <a:extLst>
              <a:ext uri="{FF2B5EF4-FFF2-40B4-BE49-F238E27FC236}">
                <a16:creationId xmlns:a16="http://schemas.microsoft.com/office/drawing/2014/main" id="{E08DBD0D-6A0E-CC48-A0A2-B21A3882EF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3" name="Platshållare för innehåll 14">
            <a:extLst>
              <a:ext uri="{FF2B5EF4-FFF2-40B4-BE49-F238E27FC236}">
                <a16:creationId xmlns:a16="http://schemas.microsoft.com/office/drawing/2014/main" id="{5DCD71E2-5B66-8578-1219-23931D8E2FA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339840" y="2864756"/>
            <a:ext cx="5477691" cy="332649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 sz="2400">
                <a:solidFill>
                  <a:schemeClr val="accent2"/>
                </a:solidFill>
              </a:defRPr>
            </a:lvl3pPr>
            <a:lvl4pPr>
              <a:defRPr sz="2400">
                <a:solidFill>
                  <a:schemeClr val="accent2"/>
                </a:solidFill>
              </a:defRPr>
            </a:lvl4pPr>
            <a:lvl5pPr>
              <a:defRPr sz="2400">
                <a:solidFill>
                  <a:schemeClr val="accent2"/>
                </a:solidFill>
              </a:defRPr>
            </a:lvl5pPr>
            <a:lvl6pPr>
              <a:defRPr sz="2400">
                <a:solidFill>
                  <a:schemeClr val="accent2"/>
                </a:solidFill>
              </a:defRPr>
            </a:lvl6pPr>
            <a:lvl7pPr>
              <a:defRPr sz="2400">
                <a:solidFill>
                  <a:schemeClr val="accent2"/>
                </a:solidFill>
              </a:defRPr>
            </a:lvl7pPr>
            <a:lvl8pPr>
              <a:defRPr sz="2400">
                <a:solidFill>
                  <a:schemeClr val="accent2"/>
                </a:solidFill>
              </a:defRPr>
            </a:lvl8pPr>
            <a:lvl9pPr>
              <a:defRPr sz="2400">
                <a:solidFill>
                  <a:schemeClr val="accent2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10" name="Platshållare för text 16">
            <a:extLst>
              <a:ext uri="{FF2B5EF4-FFF2-40B4-BE49-F238E27FC236}">
                <a16:creationId xmlns:a16="http://schemas.microsoft.com/office/drawing/2014/main" id="{01AB7FCE-4DD3-1B20-DD8F-B308FB53989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39840" y="1985554"/>
            <a:ext cx="5477691" cy="71410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accent2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>
              <a:defRPr sz="1800"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  <a:lvl6pPr>
              <a:defRPr>
                <a:solidFill>
                  <a:schemeClr val="accent2"/>
                </a:solidFill>
              </a:defRPr>
            </a:lvl6pPr>
            <a:lvl7pPr>
              <a:defRPr>
                <a:solidFill>
                  <a:schemeClr val="accent2"/>
                </a:solidFill>
              </a:defRPr>
            </a:lvl7pPr>
            <a:lvl8pPr>
              <a:defRPr>
                <a:solidFill>
                  <a:schemeClr val="accent2"/>
                </a:solidFill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pPr lvl="0"/>
            <a:r>
              <a:rPr lang="sv-SE"/>
              <a:t>Förklarande text till tabell eller diagram.</a:t>
            </a:r>
          </a:p>
        </p:txBody>
      </p:sp>
      <p:sp>
        <p:nvSpPr>
          <p:cNvPr id="11" name="Platshållare för innehåll 14">
            <a:extLst>
              <a:ext uri="{FF2B5EF4-FFF2-40B4-BE49-F238E27FC236}">
                <a16:creationId xmlns:a16="http://schemas.microsoft.com/office/drawing/2014/main" id="{7E63256A-17DC-BF16-4921-48B82B122E5A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74470" y="2864756"/>
            <a:ext cx="5477691" cy="332649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12" name="Platshållare för text 16">
            <a:extLst>
              <a:ext uri="{FF2B5EF4-FFF2-40B4-BE49-F238E27FC236}">
                <a16:creationId xmlns:a16="http://schemas.microsoft.com/office/drawing/2014/main" id="{C69C146E-A0C7-7386-FFD6-2B498567DA5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4470" y="1985554"/>
            <a:ext cx="5477691" cy="71410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accent2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>
              <a:defRPr sz="1800"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  <a:lvl6pPr>
              <a:defRPr>
                <a:solidFill>
                  <a:schemeClr val="accent2"/>
                </a:solidFill>
              </a:defRPr>
            </a:lvl6pPr>
            <a:lvl7pPr>
              <a:defRPr>
                <a:solidFill>
                  <a:schemeClr val="accent2"/>
                </a:solidFill>
              </a:defRPr>
            </a:lvl7pPr>
            <a:lvl8pPr>
              <a:defRPr>
                <a:solidFill>
                  <a:schemeClr val="accent2"/>
                </a:solidFill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pPr lvl="0"/>
            <a:r>
              <a:rPr lang="sv-SE"/>
              <a:t>Förklarande text till tabell eller diagram.</a:t>
            </a:r>
          </a:p>
        </p:txBody>
      </p:sp>
    </p:spTree>
    <p:extLst>
      <p:ext uri="{BB962C8B-B14F-4D97-AF65-F5344CB8AC3E}">
        <p14:creationId xmlns:p14="http://schemas.microsoft.com/office/powerpoint/2010/main" val="42269850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spalter, förklarande text, gråvi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1BF1373B-C80E-1D2A-5BA1-9A96FAE592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9446C918-AAF2-5BA7-D668-A712F110DB4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2" name="Platshållare för innehåll 14">
            <a:extLst>
              <a:ext uri="{FF2B5EF4-FFF2-40B4-BE49-F238E27FC236}">
                <a16:creationId xmlns:a16="http://schemas.microsoft.com/office/drawing/2014/main" id="{EBA1525C-163C-042D-CA5B-024A2980C770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339840" y="2864756"/>
            <a:ext cx="5477691" cy="332649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>
                <a:solidFill>
                  <a:schemeClr val="tx1"/>
                </a:solidFill>
              </a:defRPr>
            </a:lvl6pPr>
            <a:lvl7pPr>
              <a:defRPr sz="2400">
                <a:solidFill>
                  <a:schemeClr val="tx1"/>
                </a:solidFill>
              </a:defRPr>
            </a:lvl7pPr>
            <a:lvl8pPr>
              <a:defRPr sz="2400"/>
            </a:lvl8pPr>
            <a:lvl9pPr>
              <a:defRPr sz="2400">
                <a:solidFill>
                  <a:schemeClr val="tx1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3" name="Platshållare för text 16">
            <a:extLst>
              <a:ext uri="{FF2B5EF4-FFF2-40B4-BE49-F238E27FC236}">
                <a16:creationId xmlns:a16="http://schemas.microsoft.com/office/drawing/2014/main" id="{E7A3262B-774A-BA1B-6C44-8363263BE13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39840" y="1985554"/>
            <a:ext cx="5477691" cy="71410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Förklarande text till tabell eller diagram.</a:t>
            </a:r>
          </a:p>
        </p:txBody>
      </p:sp>
      <p:sp>
        <p:nvSpPr>
          <p:cNvPr id="7" name="Platshållare för innehåll 14">
            <a:extLst>
              <a:ext uri="{FF2B5EF4-FFF2-40B4-BE49-F238E27FC236}">
                <a16:creationId xmlns:a16="http://schemas.microsoft.com/office/drawing/2014/main" id="{620ADF63-873E-36F4-985B-6841733ECBD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74470" y="2864756"/>
            <a:ext cx="5477691" cy="332649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8" name="Platshållare för text 16">
            <a:extLst>
              <a:ext uri="{FF2B5EF4-FFF2-40B4-BE49-F238E27FC236}">
                <a16:creationId xmlns:a16="http://schemas.microsoft.com/office/drawing/2014/main" id="{395E6825-5EA6-8E65-9ABF-5C7BD855FF2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4470" y="1985554"/>
            <a:ext cx="5477691" cy="71410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Förklarande text till tabell eller diagram.</a:t>
            </a:r>
          </a:p>
        </p:txBody>
      </p:sp>
    </p:spTree>
    <p:extLst>
      <p:ext uri="{BB962C8B-B14F-4D97-AF65-F5344CB8AC3E}">
        <p14:creationId xmlns:p14="http://schemas.microsoft.com/office/powerpoint/2010/main" val="397239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spalter, förklarande text, v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1BF1373B-C80E-1D2A-5BA1-9A96FAE592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9361" y="215288"/>
            <a:ext cx="9353006" cy="69215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9446C918-AAF2-5BA7-D668-A712F110DB4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9361" y="975360"/>
            <a:ext cx="9353006" cy="36512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2" name="Platshållare för innehåll 14">
            <a:extLst>
              <a:ext uri="{FF2B5EF4-FFF2-40B4-BE49-F238E27FC236}">
                <a16:creationId xmlns:a16="http://schemas.microsoft.com/office/drawing/2014/main" id="{EBA1525C-163C-042D-CA5B-024A2980C770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339840" y="2864756"/>
            <a:ext cx="5477691" cy="3326493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>
                <a:solidFill>
                  <a:schemeClr val="tx1"/>
                </a:solidFill>
              </a:defRPr>
            </a:lvl6pPr>
            <a:lvl7pPr>
              <a:defRPr sz="2400">
                <a:solidFill>
                  <a:schemeClr val="tx1"/>
                </a:solidFill>
              </a:defRPr>
            </a:lvl7pPr>
            <a:lvl8pPr>
              <a:defRPr sz="2400"/>
            </a:lvl8pPr>
            <a:lvl9pPr>
              <a:defRPr sz="2400">
                <a:solidFill>
                  <a:schemeClr val="tx1"/>
                </a:solidFill>
              </a:defRPr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3" name="Platshållare för text 16">
            <a:extLst>
              <a:ext uri="{FF2B5EF4-FFF2-40B4-BE49-F238E27FC236}">
                <a16:creationId xmlns:a16="http://schemas.microsoft.com/office/drawing/2014/main" id="{E7A3262B-774A-BA1B-6C44-8363263BE13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39840" y="1985554"/>
            <a:ext cx="5477691" cy="71410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Förklarande text till tabell eller diagram.</a:t>
            </a:r>
          </a:p>
        </p:txBody>
      </p:sp>
      <p:sp>
        <p:nvSpPr>
          <p:cNvPr id="7" name="Platshållare för innehåll 14">
            <a:extLst>
              <a:ext uri="{FF2B5EF4-FFF2-40B4-BE49-F238E27FC236}">
                <a16:creationId xmlns:a16="http://schemas.microsoft.com/office/drawing/2014/main" id="{620ADF63-873E-36F4-985B-6841733ECBD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74470" y="2864756"/>
            <a:ext cx="5477691" cy="332649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sv-SE"/>
              <a:t>Infoga tabell eller diagram</a:t>
            </a:r>
          </a:p>
        </p:txBody>
      </p:sp>
      <p:sp>
        <p:nvSpPr>
          <p:cNvPr id="8" name="Platshållare för text 16">
            <a:extLst>
              <a:ext uri="{FF2B5EF4-FFF2-40B4-BE49-F238E27FC236}">
                <a16:creationId xmlns:a16="http://schemas.microsoft.com/office/drawing/2014/main" id="{395E6825-5EA6-8E65-9ABF-5C7BD855FF2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4470" y="1985554"/>
            <a:ext cx="5477691" cy="71410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Förklarande text till tabell eller diagram.</a:t>
            </a:r>
          </a:p>
        </p:txBody>
      </p:sp>
    </p:spTree>
    <p:extLst>
      <p:ext uri="{BB962C8B-B14F-4D97-AF65-F5344CB8AC3E}">
        <p14:creationId xmlns:p14="http://schemas.microsoft.com/office/powerpoint/2010/main" val="2039729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Utfallande bild med textruta, beige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</a:t>
            </a:r>
          </a:p>
          <a:p>
            <a:r>
              <a:rPr lang="sv-SE"/>
              <a:t>lägga till en bild.</a:t>
            </a:r>
          </a:p>
          <a:p>
            <a:r>
              <a:rPr lang="sv-SE"/>
              <a:t>Tänk på att bilden behöver vara </a:t>
            </a:r>
          </a:p>
          <a:p>
            <a:r>
              <a:rPr lang="sv-SE"/>
              <a:t>ljus så att loggan syns.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E830D1-9B43-4A41-B3A1-206CB98018A1}" type="datetime1">
              <a:rPr lang="sv-SE" smtClean="0"/>
              <a:pPr/>
              <a:t>2026-03-11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5" name="Platshållare för text 7">
            <a:extLst>
              <a:ext uri="{FF2B5EF4-FFF2-40B4-BE49-F238E27FC236}">
                <a16:creationId xmlns:a16="http://schemas.microsoft.com/office/drawing/2014/main" id="{A9979B33-E4C5-CC52-41BD-8785520D9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text 3">
            <a:extLst>
              <a:ext uri="{FF2B5EF4-FFF2-40B4-BE49-F238E27FC236}">
                <a16:creationId xmlns:a16="http://schemas.microsoft.com/office/drawing/2014/main" id="{7E5722EE-4741-26D2-2E7E-A7403FC0D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3334" y="0"/>
            <a:ext cx="4218856" cy="6610662"/>
          </a:xfrm>
          <a:solidFill>
            <a:schemeClr val="accent4"/>
          </a:solidFill>
        </p:spPr>
        <p:txBody>
          <a:bodyPr/>
          <a:lstStyle>
            <a:lvl1pPr marL="0" indent="0">
              <a:buNone/>
              <a:defRPr sz="2000">
                <a:solidFill>
                  <a:srgbClr val="FFCEC6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sv-SE"/>
          </a:p>
        </p:txBody>
      </p:sp>
      <p:sp>
        <p:nvSpPr>
          <p:cNvPr id="7" name="Platshållare för text 14">
            <a:extLst>
              <a:ext uri="{FF2B5EF4-FFF2-40B4-BE49-F238E27FC236}">
                <a16:creationId xmlns:a16="http://schemas.microsoft.com/office/drawing/2014/main" id="{DC0972F1-48ED-8211-5A08-9A3500CD2AD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808913" y="2773587"/>
            <a:ext cx="3984625" cy="3709761"/>
          </a:xfrm>
        </p:spPr>
        <p:txBody>
          <a:bodyPr>
            <a:no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  <a:lvl6pPr>
              <a:defRPr sz="2400">
                <a:solidFill>
                  <a:schemeClr val="tx1"/>
                </a:solidFill>
              </a:defRPr>
            </a:lvl6pPr>
            <a:lvl7pPr>
              <a:defRPr sz="2400">
                <a:solidFill>
                  <a:schemeClr val="tx1"/>
                </a:solidFill>
              </a:defRPr>
            </a:lvl7pPr>
            <a:lvl8pPr>
              <a:defRPr sz="2400">
                <a:solidFill>
                  <a:schemeClr val="tx1"/>
                </a:solidFill>
              </a:defRPr>
            </a:lvl8pPr>
            <a:lvl9pPr>
              <a:defRPr sz="2400">
                <a:solidFill>
                  <a:schemeClr val="tx1"/>
                </a:solidFill>
              </a:defRPr>
            </a:lvl9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8" name="Platshållare för text 14">
            <a:extLst>
              <a:ext uri="{FF2B5EF4-FFF2-40B4-BE49-F238E27FC236}">
                <a16:creationId xmlns:a16="http://schemas.microsoft.com/office/drawing/2014/main" id="{A822C0C4-8729-E31C-23C6-769DCB46A87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818982" y="1264556"/>
            <a:ext cx="3984625" cy="1387475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891526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Utfallande bild med textruta,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</a:lstStyle>
          <a:p>
            <a:r>
              <a:rPr lang="sv-SE"/>
              <a:t>Klicka på ikonen för att </a:t>
            </a:r>
          </a:p>
          <a:p>
            <a:r>
              <a:rPr lang="sv-SE"/>
              <a:t>lägga till en bild.</a:t>
            </a:r>
          </a:p>
          <a:p>
            <a:r>
              <a:rPr lang="sv-SE"/>
              <a:t>Tänk på att bilden behöver vara </a:t>
            </a:r>
          </a:p>
          <a:p>
            <a:r>
              <a:rPr lang="sv-SE"/>
              <a:t>ljus så att loggan syns.</a:t>
            </a:r>
          </a:p>
          <a:p>
            <a:endParaRPr lang="sv-SE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E830D1-9B43-4A41-B3A1-206CB98018A1}" type="datetime1">
              <a:rPr lang="sv-SE" smtClean="0"/>
              <a:pPr/>
              <a:t>2026-03-11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5" name="Platshållare för text 7">
            <a:extLst>
              <a:ext uri="{FF2B5EF4-FFF2-40B4-BE49-F238E27FC236}">
                <a16:creationId xmlns:a16="http://schemas.microsoft.com/office/drawing/2014/main" id="{A9979B33-E4C5-CC52-41BD-8785520D9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text 3">
            <a:extLst>
              <a:ext uri="{FF2B5EF4-FFF2-40B4-BE49-F238E27FC236}">
                <a16:creationId xmlns:a16="http://schemas.microsoft.com/office/drawing/2014/main" id="{7E5722EE-4741-26D2-2E7E-A7403FC0D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3334" y="0"/>
            <a:ext cx="4218856" cy="6610662"/>
          </a:xfrm>
          <a:solidFill>
            <a:schemeClr val="accent5"/>
          </a:solidFill>
        </p:spPr>
        <p:txBody>
          <a:bodyPr/>
          <a:lstStyle>
            <a:lvl1pPr marL="0" indent="0">
              <a:buNone/>
              <a:defRPr sz="2000">
                <a:solidFill>
                  <a:srgbClr val="FFCEC6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sv-SE"/>
          </a:p>
        </p:txBody>
      </p:sp>
      <p:sp>
        <p:nvSpPr>
          <p:cNvPr id="7" name="Platshållare för text 14">
            <a:extLst>
              <a:ext uri="{FF2B5EF4-FFF2-40B4-BE49-F238E27FC236}">
                <a16:creationId xmlns:a16="http://schemas.microsoft.com/office/drawing/2014/main" id="{DC0972F1-48ED-8211-5A08-9A3500CD2AD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808913" y="2773587"/>
            <a:ext cx="3984625" cy="3709761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400">
                <a:solidFill>
                  <a:schemeClr val="tx2"/>
                </a:solidFill>
              </a:defRPr>
            </a:lvl6pPr>
            <a:lvl7pPr>
              <a:defRPr sz="2400">
                <a:solidFill>
                  <a:schemeClr val="tx2"/>
                </a:solidFill>
              </a:defRPr>
            </a:lvl7pPr>
            <a:lvl8pPr>
              <a:defRPr sz="2400">
                <a:solidFill>
                  <a:schemeClr val="tx2"/>
                </a:solidFill>
              </a:defRPr>
            </a:lvl8pPr>
            <a:lvl9pPr>
              <a:defRPr sz="2400">
                <a:solidFill>
                  <a:schemeClr val="tx2"/>
                </a:solidFill>
              </a:defRPr>
            </a:lvl9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8" name="Platshållare för text 14">
            <a:extLst>
              <a:ext uri="{FF2B5EF4-FFF2-40B4-BE49-F238E27FC236}">
                <a16:creationId xmlns:a16="http://schemas.microsoft.com/office/drawing/2014/main" id="{A822C0C4-8729-E31C-23C6-769DCB46A87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818982" y="1264556"/>
            <a:ext cx="3984625" cy="1387475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sv-SE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3320351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Utfallande bild med textruta, blå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908E459A-1DD8-D673-1B7D-5A47E4627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accent2"/>
                </a:solidFill>
              </a:defRPr>
            </a:lvl1pPr>
          </a:lstStyle>
          <a:p>
            <a:r>
              <a:rPr lang="sv-SE"/>
              <a:t>Klicka på ikonen för att </a:t>
            </a:r>
          </a:p>
          <a:p>
            <a:r>
              <a:rPr lang="sv-SE"/>
              <a:t>lägga till en bild.</a:t>
            </a:r>
          </a:p>
          <a:p>
            <a:r>
              <a:rPr lang="sv-SE"/>
              <a:t>Tänk på att bilden behöver vara </a:t>
            </a:r>
          </a:p>
          <a:p>
            <a:r>
              <a:rPr lang="sv-SE"/>
              <a:t>mörk så att loggan syns.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9AA39D-994F-D672-1A92-949D21179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23E830D1-9B43-4A41-B3A1-206CB98018A1}" type="datetime1">
              <a:rPr lang="sv-SE" smtClean="0"/>
              <a:pPr/>
              <a:t>2026-03-11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A9CFFB-D456-6463-A4BD-CE70F4CD1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sv-SE"/>
              <a:t>Sidfottext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CEC6D5-E7B1-0BCE-0744-951A47347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0EA8761A-F05C-4F01-AE76-2EF79F77206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text 3">
            <a:extLst>
              <a:ext uri="{FF2B5EF4-FFF2-40B4-BE49-F238E27FC236}">
                <a16:creationId xmlns:a16="http://schemas.microsoft.com/office/drawing/2014/main" id="{7E5722EE-4741-26D2-2E7E-A7403FC0D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3334" y="0"/>
            <a:ext cx="4218856" cy="6610662"/>
          </a:xfrm>
          <a:solidFill>
            <a:schemeClr val="accent2"/>
          </a:solidFill>
        </p:spPr>
        <p:txBody>
          <a:bodyPr/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sv-SE"/>
          </a:p>
        </p:txBody>
      </p:sp>
      <p:sp>
        <p:nvSpPr>
          <p:cNvPr id="7" name="Platshållare för text 14">
            <a:extLst>
              <a:ext uri="{FF2B5EF4-FFF2-40B4-BE49-F238E27FC236}">
                <a16:creationId xmlns:a16="http://schemas.microsoft.com/office/drawing/2014/main" id="{DC0972F1-48ED-8211-5A08-9A3500CD2AD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808913" y="2773587"/>
            <a:ext cx="3984625" cy="3709761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400">
                <a:solidFill>
                  <a:schemeClr val="bg1"/>
                </a:solidFill>
              </a:defRPr>
            </a:lvl4pPr>
            <a:lvl5pPr>
              <a:defRPr sz="2400">
                <a:solidFill>
                  <a:schemeClr val="bg1"/>
                </a:solidFill>
              </a:defRPr>
            </a:lvl5pPr>
            <a:lvl6pPr>
              <a:defRPr sz="2400">
                <a:solidFill>
                  <a:schemeClr val="bg1"/>
                </a:solidFill>
              </a:defRPr>
            </a:lvl6pPr>
            <a:lvl7pPr>
              <a:defRPr sz="2400">
                <a:solidFill>
                  <a:schemeClr val="bg1"/>
                </a:solidFill>
              </a:defRPr>
            </a:lvl7pPr>
            <a:lvl8pPr>
              <a:defRPr sz="2400">
                <a:solidFill>
                  <a:schemeClr val="bg1"/>
                </a:solidFill>
              </a:defRPr>
            </a:lvl8pPr>
            <a:lvl9pPr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8" name="Platshållare för text 14">
            <a:extLst>
              <a:ext uri="{FF2B5EF4-FFF2-40B4-BE49-F238E27FC236}">
                <a16:creationId xmlns:a16="http://schemas.microsoft.com/office/drawing/2014/main" id="{A822C0C4-8729-E31C-23C6-769DCB46A87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818982" y="1264556"/>
            <a:ext cx="3984625" cy="1387475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/>
              <a:t>Text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3903763B-63FF-493B-859B-B29B57E2A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07892" y="311234"/>
            <a:ext cx="1332000" cy="551506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</a:defRPr>
            </a:lvl1pPr>
          </a:lstStyle>
          <a:p>
            <a:pPr lvl="0"/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636896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 bild, beige">
    <p:bg>
      <p:bgPr>
        <a:solidFill>
          <a:srgbClr val="FCF1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17096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 bild,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40664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med foto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FE179C2C-6E78-69E3-9168-D80CC4E0899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0"/>
            <a:ext cx="6096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infoga bild.</a:t>
            </a:r>
          </a:p>
        </p:txBody>
      </p:sp>
      <p:sp>
        <p:nvSpPr>
          <p:cNvPr id="16" name="Platshållare för text 16">
            <a:extLst>
              <a:ext uri="{FF2B5EF4-FFF2-40B4-BE49-F238E27FC236}">
                <a16:creationId xmlns:a16="http://schemas.microsoft.com/office/drawing/2014/main" id="{D0929707-C670-25EC-9F10-34A3DCD8F7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442691"/>
            <a:ext cx="4881283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+mn-lt"/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/>
              <a:t>Underrubrik</a:t>
            </a:r>
          </a:p>
        </p:txBody>
      </p:sp>
      <p:sp>
        <p:nvSpPr>
          <p:cNvPr id="17" name="Platshållare för text 18">
            <a:extLst>
              <a:ext uri="{FF2B5EF4-FFF2-40B4-BE49-F238E27FC236}">
                <a16:creationId xmlns:a16="http://schemas.microsoft.com/office/drawing/2014/main" id="{DF210413-02F0-816A-4303-C81183A70DE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668554"/>
            <a:ext cx="4881283" cy="1683736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414467020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 bild, grön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0662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med svart logg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71DCAE3A-3628-AA66-EE6F-ACBB01D59A31}"/>
              </a:ext>
            </a:extLst>
          </p:cNvPr>
          <p:cNvSpPr/>
          <p:nvPr/>
        </p:nvSpPr>
        <p:spPr>
          <a:xfrm>
            <a:off x="407892" y="311234"/>
            <a:ext cx="430307" cy="547200"/>
          </a:xfrm>
          <a:prstGeom prst="rect">
            <a:avLst/>
          </a:prstGeom>
          <a:solidFill>
            <a:srgbClr val="FF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E0A9DF07-650B-EA03-2AC8-F9788F6C70C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421"/>
          <a:stretch/>
        </p:blipFill>
        <p:spPr>
          <a:xfrm>
            <a:off x="407892" y="311234"/>
            <a:ext cx="430307" cy="547200"/>
          </a:xfrm>
          <a:prstGeom prst="rect">
            <a:avLst/>
          </a:prstGeom>
        </p:spPr>
      </p:pic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B962584C-9106-3597-A6BF-498FC08A22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8" name="Platshållare för sidfot 4">
            <a:extLst>
              <a:ext uri="{FF2B5EF4-FFF2-40B4-BE49-F238E27FC236}">
                <a16:creationId xmlns:a16="http://schemas.microsoft.com/office/drawing/2014/main" id="{47C3C762-8690-3FF4-D1BF-BCE00A65D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nummer 5">
            <a:extLst>
              <a:ext uri="{FF2B5EF4-FFF2-40B4-BE49-F238E27FC236}">
                <a16:creationId xmlns:a16="http://schemas.microsoft.com/office/drawing/2014/main" id="{AB7F6119-3E23-7181-C696-991CC9498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3C0A6940-0386-6C18-8385-502FEDF4C3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0"/>
            <a:ext cx="6096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infoga bild.</a:t>
            </a:r>
          </a:p>
        </p:txBody>
      </p:sp>
      <p:sp>
        <p:nvSpPr>
          <p:cNvPr id="13" name="Platshållare för text 16">
            <a:extLst>
              <a:ext uri="{FF2B5EF4-FFF2-40B4-BE49-F238E27FC236}">
                <a16:creationId xmlns:a16="http://schemas.microsoft.com/office/drawing/2014/main" id="{82B5C15E-4C18-CB92-50B7-06CF6B2A0D6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442691"/>
            <a:ext cx="4881283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/>
              <a:t>Underrubrik</a:t>
            </a:r>
          </a:p>
        </p:txBody>
      </p:sp>
      <p:sp>
        <p:nvSpPr>
          <p:cNvPr id="14" name="Platshållare för text 18">
            <a:extLst>
              <a:ext uri="{FF2B5EF4-FFF2-40B4-BE49-F238E27FC236}">
                <a16:creationId xmlns:a16="http://schemas.microsoft.com/office/drawing/2014/main" id="{CA0242E0-152D-C4AA-749F-717099928F9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668554"/>
            <a:ext cx="4881283" cy="1683736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51316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ast rubrik svart logg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E02A5F06-A57A-2368-EC74-BCE598B2B4DF}"/>
              </a:ext>
            </a:extLst>
          </p:cNvPr>
          <p:cNvSpPr/>
          <p:nvPr/>
        </p:nvSpPr>
        <p:spPr>
          <a:xfrm>
            <a:off x="407892" y="311234"/>
            <a:ext cx="430307" cy="547200"/>
          </a:xfrm>
          <a:prstGeom prst="rect">
            <a:avLst/>
          </a:prstGeom>
          <a:solidFill>
            <a:srgbClr val="FF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DB6F0DDD-E13C-73A1-C740-024489736CA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421"/>
          <a:stretch/>
        </p:blipFill>
        <p:spPr>
          <a:xfrm>
            <a:off x="407892" y="311234"/>
            <a:ext cx="430307" cy="547200"/>
          </a:xfrm>
          <a:prstGeom prst="rect">
            <a:avLst/>
          </a:prstGeom>
        </p:spPr>
      </p:pic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593A59E0-0A73-E2B1-81D1-A7F21E670D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9" y="2395569"/>
            <a:ext cx="9269506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6752193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ch bild svart logg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16D812B9-F6A9-571C-D1A1-7D9617D65E8F}"/>
              </a:ext>
            </a:extLst>
          </p:cNvPr>
          <p:cNvSpPr/>
          <p:nvPr/>
        </p:nvSpPr>
        <p:spPr>
          <a:xfrm>
            <a:off x="407892" y="311234"/>
            <a:ext cx="430307" cy="547200"/>
          </a:xfrm>
          <a:prstGeom prst="rect">
            <a:avLst/>
          </a:prstGeom>
          <a:solidFill>
            <a:srgbClr val="FF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95D3BEF7-130A-3CB2-523D-66CDDAC9628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421"/>
          <a:stretch/>
        </p:blipFill>
        <p:spPr>
          <a:xfrm>
            <a:off x="407892" y="311234"/>
            <a:ext cx="430307" cy="547200"/>
          </a:xfrm>
          <a:prstGeom prst="rect">
            <a:avLst/>
          </a:prstGeom>
        </p:spPr>
      </p:pic>
      <p:sp>
        <p:nvSpPr>
          <p:cNvPr id="9" name="Platshållare för datum 3">
            <a:extLst>
              <a:ext uri="{FF2B5EF4-FFF2-40B4-BE49-F238E27FC236}">
                <a16:creationId xmlns:a16="http://schemas.microsoft.com/office/drawing/2014/main" id="{CDA20E16-8D95-616B-8E10-C4EE6D0A65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10" name="Platshållare för sidfot 4">
            <a:extLst>
              <a:ext uri="{FF2B5EF4-FFF2-40B4-BE49-F238E27FC236}">
                <a16:creationId xmlns:a16="http://schemas.microsoft.com/office/drawing/2014/main" id="{BE418370-298E-BA20-64FB-91FA8A838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11" name="Platshållare för bildnummer 5">
            <a:extLst>
              <a:ext uri="{FF2B5EF4-FFF2-40B4-BE49-F238E27FC236}">
                <a16:creationId xmlns:a16="http://schemas.microsoft.com/office/drawing/2014/main" id="{853EFB38-1000-4A7A-F515-86569D071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innehåll 14">
            <a:extLst>
              <a:ext uri="{FF2B5EF4-FFF2-40B4-BE49-F238E27FC236}">
                <a16:creationId xmlns:a16="http://schemas.microsoft.com/office/drawing/2014/main" id="{952253EC-BCB1-20A2-D88D-9C731C99508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13" name="Platshållare för text 10">
            <a:extLst>
              <a:ext uri="{FF2B5EF4-FFF2-40B4-BE49-F238E27FC236}">
                <a16:creationId xmlns:a16="http://schemas.microsoft.com/office/drawing/2014/main" id="{79F4D2B3-1EF2-562A-ECC2-DC876DD09DE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2" name="Platshållare för bild 11">
            <a:extLst>
              <a:ext uri="{FF2B5EF4-FFF2-40B4-BE49-F238E27FC236}">
                <a16:creationId xmlns:a16="http://schemas.microsoft.com/office/drawing/2014/main" id="{4F21F924-D186-DD71-0468-D1BE8967B8F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0"/>
            <a:ext cx="6096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infoga bild.</a:t>
            </a:r>
          </a:p>
        </p:txBody>
      </p:sp>
    </p:spTree>
    <p:extLst>
      <p:ext uri="{BB962C8B-B14F-4D97-AF65-F5344CB8AC3E}">
        <p14:creationId xmlns:p14="http://schemas.microsoft.com/office/powerpoint/2010/main" val="14976195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text svart logg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8E75080E-8CC5-BCE8-E07D-BCE231AD17CE}"/>
              </a:ext>
            </a:extLst>
          </p:cNvPr>
          <p:cNvSpPr/>
          <p:nvPr/>
        </p:nvSpPr>
        <p:spPr>
          <a:xfrm>
            <a:off x="407892" y="311234"/>
            <a:ext cx="430307" cy="547200"/>
          </a:xfrm>
          <a:prstGeom prst="rect">
            <a:avLst/>
          </a:prstGeom>
          <a:solidFill>
            <a:srgbClr val="FFEB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DC08BD5B-DB82-C368-6D6C-E2CBFC0B615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421"/>
          <a:stretch/>
        </p:blipFill>
        <p:spPr>
          <a:xfrm>
            <a:off x="407892" y="311234"/>
            <a:ext cx="430307" cy="547200"/>
          </a:xfrm>
          <a:prstGeom prst="rect">
            <a:avLst/>
          </a:prstGeom>
        </p:spPr>
      </p:pic>
      <p:sp>
        <p:nvSpPr>
          <p:cNvPr id="10" name="Platshållare för datum 3">
            <a:extLst>
              <a:ext uri="{FF2B5EF4-FFF2-40B4-BE49-F238E27FC236}">
                <a16:creationId xmlns:a16="http://schemas.microsoft.com/office/drawing/2014/main" id="{5FBA2E3B-FE24-6BE0-0179-3ACF0F6090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11" name="Platshållare för sidfot 4">
            <a:extLst>
              <a:ext uri="{FF2B5EF4-FFF2-40B4-BE49-F238E27FC236}">
                <a16:creationId xmlns:a16="http://schemas.microsoft.com/office/drawing/2014/main" id="{16792C96-5C5E-8FFE-4FBF-1807A976A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12" name="Platshållare för bildnummer 5">
            <a:extLst>
              <a:ext uri="{FF2B5EF4-FFF2-40B4-BE49-F238E27FC236}">
                <a16:creationId xmlns:a16="http://schemas.microsoft.com/office/drawing/2014/main" id="{F87640C9-776C-02C9-E2DC-6896E691D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Platshållare för innehåll 14">
            <a:extLst>
              <a:ext uri="{FF2B5EF4-FFF2-40B4-BE49-F238E27FC236}">
                <a16:creationId xmlns:a16="http://schemas.microsoft.com/office/drawing/2014/main" id="{73C8ADDC-B008-D954-DEFC-3302A20F84F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5626941" y="3187285"/>
            <a:ext cx="4482354" cy="3121305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14" name="Platshållare för innehåll 14">
            <a:extLst>
              <a:ext uri="{FF2B5EF4-FFF2-40B4-BE49-F238E27FC236}">
                <a16:creationId xmlns:a16="http://schemas.microsoft.com/office/drawing/2014/main" id="{39D8E14A-4597-8B8F-FB0C-9B3D76EF6F48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4482354" cy="3121305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D5C11B6C-C7D0-308F-D879-749E4C2978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9" y="2395569"/>
            <a:ext cx="9269506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34649444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beige"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tshållare för datum 3">
            <a:extLst>
              <a:ext uri="{FF2B5EF4-FFF2-40B4-BE49-F238E27FC236}">
                <a16:creationId xmlns:a16="http://schemas.microsoft.com/office/drawing/2014/main" id="{E9786BC0-DEEA-DDE5-AB67-3AC0424BE3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8E7D24E2-704C-4D37-BA3F-3A87B7C16133}" type="datetimeFigureOut">
              <a:rPr lang="sv-SE" smtClean="0"/>
              <a:t>2026-03-11</a:t>
            </a:fld>
            <a:endParaRPr lang="sv-SE"/>
          </a:p>
        </p:txBody>
      </p:sp>
      <p:sp>
        <p:nvSpPr>
          <p:cNvPr id="16" name="Platshållare för sidfot 4">
            <a:extLst>
              <a:ext uri="{FF2B5EF4-FFF2-40B4-BE49-F238E27FC236}">
                <a16:creationId xmlns:a16="http://schemas.microsoft.com/office/drawing/2014/main" id="{E0CF1320-EB42-4D53-C6FB-4B8C0A6E5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sv-SE"/>
          </a:p>
        </p:txBody>
      </p:sp>
      <p:sp>
        <p:nvSpPr>
          <p:cNvPr id="23" name="Platshållare för bildnummer 5">
            <a:extLst>
              <a:ext uri="{FF2B5EF4-FFF2-40B4-BE49-F238E27FC236}">
                <a16:creationId xmlns:a16="http://schemas.microsoft.com/office/drawing/2014/main" id="{3D623F1B-DF7C-7C3E-2E47-C4177A62D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D88021E2-E97B-4976-AF53-1A9B1E45C5FA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Platshållare för text 16">
            <a:extLst>
              <a:ext uri="{FF2B5EF4-FFF2-40B4-BE49-F238E27FC236}">
                <a16:creationId xmlns:a16="http://schemas.microsoft.com/office/drawing/2014/main" id="{18BBF61C-F34C-29EE-A044-30894E200B3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1" y="4896197"/>
            <a:ext cx="10287004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/>
              <a:t>Underrubrik</a:t>
            </a:r>
          </a:p>
        </p:txBody>
      </p:sp>
      <p:sp>
        <p:nvSpPr>
          <p:cNvPr id="25" name="Platshållare för text 18">
            <a:extLst>
              <a:ext uri="{FF2B5EF4-FFF2-40B4-BE49-F238E27FC236}">
                <a16:creationId xmlns:a16="http://schemas.microsoft.com/office/drawing/2014/main" id="{BF44C984-633F-49C4-83AD-9F5B8A5CEBF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8" y="2685826"/>
            <a:ext cx="10287002" cy="2145418"/>
          </a:xfrm>
        </p:spPr>
        <p:txBody>
          <a:bodyPr anchor="b">
            <a:noAutofit/>
          </a:bodyPr>
          <a:lstStyle>
            <a:lvl1pPr marL="0" indent="0">
              <a:buNone/>
              <a:defRPr sz="7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64459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text 16">
            <a:extLst>
              <a:ext uri="{FF2B5EF4-FFF2-40B4-BE49-F238E27FC236}">
                <a16:creationId xmlns:a16="http://schemas.microsoft.com/office/drawing/2014/main" id="{DCC4902A-64F4-F5DC-F03A-82BEA146AC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1" y="4896197"/>
            <a:ext cx="10287004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/>
              <a:t>Underrubrik</a:t>
            </a:r>
          </a:p>
        </p:txBody>
      </p:sp>
      <p:sp>
        <p:nvSpPr>
          <p:cNvPr id="3" name="Platshållare för text 18">
            <a:extLst>
              <a:ext uri="{FF2B5EF4-FFF2-40B4-BE49-F238E27FC236}">
                <a16:creationId xmlns:a16="http://schemas.microsoft.com/office/drawing/2014/main" id="{BF34FC42-D427-0F8A-9839-FC3E752456E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8" y="2685826"/>
            <a:ext cx="10287002" cy="2145418"/>
          </a:xfrm>
        </p:spPr>
        <p:txBody>
          <a:bodyPr anchor="b">
            <a:noAutofit/>
          </a:bodyPr>
          <a:lstStyle>
            <a:lvl1pPr marL="0" indent="0">
              <a:buNone/>
              <a:defRPr sz="72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3867752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grön 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text 16">
            <a:extLst>
              <a:ext uri="{FF2B5EF4-FFF2-40B4-BE49-F238E27FC236}">
                <a16:creationId xmlns:a16="http://schemas.microsoft.com/office/drawing/2014/main" id="{3331C3CC-AFB9-3E7A-CD6A-9BA79C6EBD1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1" y="4896197"/>
            <a:ext cx="10287004" cy="844204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sv-SE" sz="2400"/>
              <a:t>Underrubrik</a:t>
            </a:r>
          </a:p>
        </p:txBody>
      </p:sp>
      <p:sp>
        <p:nvSpPr>
          <p:cNvPr id="8" name="Platshållare för text 18">
            <a:extLst>
              <a:ext uri="{FF2B5EF4-FFF2-40B4-BE49-F238E27FC236}">
                <a16:creationId xmlns:a16="http://schemas.microsoft.com/office/drawing/2014/main" id="{D4FF5AC6-9C8B-FCB3-6356-A8822456664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8" y="2685826"/>
            <a:ext cx="10287002" cy="2145418"/>
          </a:xfrm>
        </p:spPr>
        <p:txBody>
          <a:bodyPr anchor="b">
            <a:noAutofit/>
          </a:bodyPr>
          <a:lstStyle>
            <a:lvl1pPr marL="0" indent="0">
              <a:buNone/>
              <a:defRPr sz="72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738987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ara rubrik, rosa"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text 10">
            <a:extLst>
              <a:ext uri="{FF2B5EF4-FFF2-40B4-BE49-F238E27FC236}">
                <a16:creationId xmlns:a16="http://schemas.microsoft.com/office/drawing/2014/main" id="{02EAFF39-ED2A-2CD7-D4FE-BD5A88348A7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9" y="2395569"/>
            <a:ext cx="9269506" cy="720000"/>
          </a:xfrm>
        </p:spPr>
        <p:txBody>
          <a:bodyPr anchor="b">
            <a:noAutofit/>
          </a:bodyPr>
          <a:lstStyle>
            <a:lvl1pPr marL="0" indent="0">
              <a:buNone/>
              <a:defRPr sz="4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31752547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4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22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1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31.xml"/><Relationship Id="rId16" Type="http://schemas.openxmlformats.org/officeDocument/2006/relationships/theme" Target="../theme/theme5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theme" Target="../theme/theme6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EA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6ECBF91-2F08-F933-4D1A-F56983B36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79000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BAD13D-9B41-3F4D-0042-EEF78B0A1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87285"/>
            <a:ext cx="10515600" cy="29896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A869450-1C79-77EB-E2C7-3B855B9CB1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BEC8C24-0538-E5A7-50D1-52A0E60CF2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1B03F5-3603-988A-120F-B9F8C6D4E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EF18A2F-1B92-68B3-D226-FD8FBBC5B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07892" y="311234"/>
            <a:ext cx="1332000" cy="551506"/>
          </a:xfrm>
          <a:prstGeom prst="rect">
            <a:avLst/>
          </a:prstGeom>
          <a:blipFill>
            <a:blip r:embed="rId12"/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6023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3" r:id="rId2"/>
    <p:sldLayoutId id="2147483759" r:id="rId3"/>
    <p:sldLayoutId id="2147483763" r:id="rId4"/>
    <p:sldLayoutId id="2147483752" r:id="rId5"/>
    <p:sldLayoutId id="2147483758" r:id="rId6"/>
    <p:sldLayoutId id="2147483757" r:id="rId7"/>
    <p:sldLayoutId id="2147483756" r:id="rId8"/>
    <p:sldLayoutId id="2147483786" r:id="rId9"/>
    <p:sldLayoutId id="214748378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6ECBF91-2F08-F933-4D1A-F56983B36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79000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BAD13D-9B41-3F4D-0042-EEF78B0A1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87285"/>
            <a:ext cx="10515600" cy="29896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A869450-1C79-77EB-E2C7-3B855B9CB1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BEC8C24-0538-E5A7-50D1-52A0E60CF2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1B03F5-3603-988A-120F-B9F8C6D4E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5919F652-9950-207C-5453-056258D9D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07892" y="311234"/>
            <a:ext cx="1332000" cy="551506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28804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94" r:id="rId3"/>
    <p:sldLayoutId id="2147483692" r:id="rId4"/>
    <p:sldLayoutId id="2147483693" r:id="rId5"/>
    <p:sldLayoutId id="2147483768" r:id="rId6"/>
    <p:sldLayoutId id="2147483777" r:id="rId7"/>
    <p:sldLayoutId id="214748376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6ECBF91-2F08-F933-4D1A-F56983B36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79000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BAD13D-9B41-3F4D-0042-EEF78B0A1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87285"/>
            <a:ext cx="10515600" cy="29896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A869450-1C79-77EB-E2C7-3B855B9CB1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BEC8C24-0538-E5A7-50D1-52A0E60CF2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1B03F5-3603-988A-120F-B9F8C6D4E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AA99F84E-8642-AB17-3983-02BA19118A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07892" y="311234"/>
            <a:ext cx="1332000" cy="551506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96400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702" r:id="rId4"/>
    <p:sldLayoutId id="2147483703" r:id="rId5"/>
    <p:sldLayoutId id="2147483773" r:id="rId6"/>
    <p:sldLayoutId id="2147483775" r:id="rId7"/>
    <p:sldLayoutId id="2147483774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6ECBF91-2F08-F933-4D1A-F56983B36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79000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BAD13D-9B41-3F4D-0042-EEF78B0A1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87285"/>
            <a:ext cx="10515600" cy="29896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A869450-1C79-77EB-E2C7-3B855B9CB1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BEC8C24-0538-E5A7-50D1-52A0E60CF2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1B03F5-3603-988A-120F-B9F8C6D4E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8BE54608-681A-8308-51FE-B99A454CC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07892" y="311234"/>
            <a:ext cx="1332000" cy="551506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73317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6ECBF91-2F08-F933-4D1A-F56983B36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79000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BAD13D-9B41-3F4D-0042-EEF78B0A1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87285"/>
            <a:ext cx="10515600" cy="29896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A869450-1C79-77EB-E2C7-3B855B9CB1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BEC8C24-0538-E5A7-50D1-52A0E60CF2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1B03F5-3603-988A-120F-B9F8C6D4E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6DAAE85E-0DC2-AE57-7FD1-6287C1A38F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07892" y="311234"/>
            <a:ext cx="1332000" cy="551506"/>
          </a:xfrm>
          <a:prstGeom prst="rect">
            <a:avLst/>
          </a:prstGeom>
          <a:blipFill>
            <a:blip r:embed="rId17"/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0871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79" r:id="rId3"/>
    <p:sldLayoutId id="2147483734" r:id="rId4"/>
    <p:sldLayoutId id="2147483783" r:id="rId5"/>
    <p:sldLayoutId id="2147483739" r:id="rId6"/>
    <p:sldLayoutId id="2147483740" r:id="rId7"/>
    <p:sldLayoutId id="2147483738" r:id="rId8"/>
    <p:sldLayoutId id="2147483741" r:id="rId9"/>
    <p:sldLayoutId id="2147483781" r:id="rId10"/>
    <p:sldLayoutId id="2147483742" r:id="rId11"/>
    <p:sldLayoutId id="2147483743" r:id="rId12"/>
    <p:sldLayoutId id="2147483744" r:id="rId13"/>
    <p:sldLayoutId id="2147483745" r:id="rId14"/>
    <p:sldLayoutId id="214748378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6ECBF91-2F08-F933-4D1A-F56983B36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79000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BAD13D-9B41-3F4D-0042-EEF78B0A1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87285"/>
            <a:ext cx="10515600" cy="29896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A869450-1C79-77EB-E2C7-3B855B9CB1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8E7D24E2-704C-4D37-BA3F-3A87B7C16133}" type="datetimeFigureOut">
              <a:rPr lang="sv-SE" smtClean="0"/>
              <a:pPr/>
              <a:t>2026-03-11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BEC8C24-0538-E5A7-50D1-52A0E60CF2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1B03F5-3603-988A-120F-B9F8C6D4E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D88021E2-E97B-4976-AF53-1A9B1E45C5F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1BB4FBCB-D8F6-87C1-4DC2-8CA4A72EA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07892" y="311234"/>
            <a:ext cx="1332000" cy="551506"/>
          </a:xfrm>
          <a:prstGeom prst="rect">
            <a:avLst/>
          </a:prstGeom>
          <a:blipFill>
            <a:blip r:embed="rId12"/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80995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47" r:id="rId4"/>
    <p:sldLayoutId id="2147483764" r:id="rId5"/>
    <p:sldLayoutId id="2147483765" r:id="rId6"/>
    <p:sldLayoutId id="2147483769" r:id="rId7"/>
    <p:sldLayoutId id="2147483770" r:id="rId8"/>
    <p:sldLayoutId id="2147483771" r:id="rId9"/>
    <p:sldLayoutId id="2147483772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7C85D3F-DAF9-0090-057B-E8220FFE22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Inom ramen för Heltidsresan 3.0</a:t>
            </a:r>
          </a:p>
          <a:p>
            <a:r>
              <a:rPr lang="sv-SE" dirty="0"/>
              <a:t>Utkastversion </a:t>
            </a:r>
            <a:r>
              <a:rPr lang="sv-SE"/>
              <a:t>2026-03-10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8278F61-D56D-727D-C1F6-25978D55E24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98" y="2685826"/>
            <a:ext cx="6624784" cy="2145418"/>
          </a:xfrm>
        </p:spPr>
        <p:txBody>
          <a:bodyPr/>
          <a:lstStyle/>
          <a:p>
            <a:r>
              <a:rPr lang="sv-SE" sz="4400"/>
              <a:t> </a:t>
            </a:r>
          </a:p>
          <a:p>
            <a:r>
              <a:rPr lang="sv-SE" sz="4400"/>
              <a:t>Hållbar grundbemanning i äldreomsorgen </a:t>
            </a:r>
          </a:p>
          <a:p>
            <a:r>
              <a:rPr lang="sv-SE" sz="4400"/>
              <a:t>– en checklista</a:t>
            </a:r>
          </a:p>
        </p:txBody>
      </p:sp>
    </p:spTree>
    <p:extLst>
      <p:ext uri="{BB962C8B-B14F-4D97-AF65-F5344CB8AC3E}">
        <p14:creationId xmlns:p14="http://schemas.microsoft.com/office/powerpoint/2010/main" val="3159714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B1A087E0-9837-3A1D-2C67-3BA61229B7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Målet: </a:t>
            </a:r>
            <a:r>
              <a:rPr lang="sv-SE"/>
              <a:t>En hållbar bemanning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EB863ED-DCD5-77EC-9A77-55966B2CC4B6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r>
              <a:rPr lang="sv-SE" sz="2000"/>
              <a:t>Att uppnå en</a:t>
            </a:r>
            <a:r>
              <a:rPr lang="sv-SE" sz="2000" dirty="0"/>
              <a:t> hållbar och stabil grundbemanning </a:t>
            </a:r>
            <a:r>
              <a:rPr lang="sv-SE" sz="2000"/>
              <a:t>bidrar på sikt till minskade kostnader och </a:t>
            </a:r>
            <a:r>
              <a:rPr lang="sv-SE" sz="2000" dirty="0"/>
              <a:t>ökad kvalitet i verksamheten genom: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Färre vikarier – ökad kontinuitet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Minskad sjukfrånvaro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Tid för återhämtning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Tid för kompetensutveckling och lärande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93004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6ECE016D-5285-BA9D-060C-86E1ADAF3F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9788" y="1699532"/>
            <a:ext cx="8863769" cy="720000"/>
          </a:xfrm>
        </p:spPr>
        <p:txBody>
          <a:bodyPr/>
          <a:lstStyle/>
          <a:p>
            <a:r>
              <a:rPr lang="sv-SE"/>
              <a:t>Inledning: Förutsättningar</a:t>
            </a:r>
            <a:r>
              <a:rPr lang="sv-SE" dirty="0"/>
              <a:t> för planering</a:t>
            </a:r>
            <a:r>
              <a:rPr lang="sv-SE"/>
              <a:t> av bemanning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574C7D0-EFDC-BF50-7DC7-B7ACCB1021AB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839787" y="2491250"/>
            <a:ext cx="8863769" cy="3006250"/>
          </a:xfrm>
        </p:spPr>
        <p:txBody>
          <a:bodyPr/>
          <a:lstStyle/>
          <a:p>
            <a:r>
              <a:rPr lang="sv-SE" sz="1600" dirty="0"/>
              <a:t>En hållbar bemanning bygger på tre grundförutsättningar. Dessa bör analyseras och hänga ihop för att skapa förutsägbarhet, kontinuitet och kvalitet — både för medarbetare och brukare. Om någon del brister uppstår i stället instabilitet, akutbemanning och ökad administrativ belastning.</a:t>
            </a:r>
          </a:p>
          <a:p>
            <a:r>
              <a:rPr lang="sv-SE" sz="1600" b="1" dirty="0"/>
              <a:t>Uppdragets omfattning</a:t>
            </a:r>
            <a:br>
              <a:rPr lang="sv-SE" sz="1600" b="1" dirty="0"/>
            </a:br>
            <a:r>
              <a:rPr lang="sv-SE" sz="1600" dirty="0"/>
              <a:t>Handlar om vad verksamheten faktiskt ska utföra: brukarnas behov, antal och vårdtyngd samt alla arbetsuppgifter – även de som inte är biståndsbedömda. Omfattningen avgör hur mycket personal som behövs och när.</a:t>
            </a:r>
          </a:p>
          <a:p>
            <a:r>
              <a:rPr lang="sv-SE" sz="1600" b="1" dirty="0"/>
              <a:t>Organisation och styrning</a:t>
            </a:r>
            <a:br>
              <a:rPr lang="sv-SE" sz="1600" b="1" dirty="0"/>
            </a:br>
            <a:r>
              <a:rPr lang="sv-SE" sz="1600" dirty="0"/>
              <a:t>Handlar om hur verksamheten leds och struktureras: chefens mandat och närvaro, schemaprocesser, arbetssätt, kultur och systemstöd. En tydlig och ändamålsenlig styrning är avgörande för stabil bemanning.</a:t>
            </a:r>
          </a:p>
          <a:p>
            <a:r>
              <a:rPr lang="sv-SE" sz="1600" b="1" dirty="0"/>
              <a:t>Personalens sammansättning och kompetens</a:t>
            </a:r>
            <a:br>
              <a:rPr lang="sv-SE" sz="1600" b="1" dirty="0"/>
            </a:br>
            <a:r>
              <a:rPr lang="sv-SE" sz="1600" dirty="0"/>
              <a:t>Avser vilka som utför arbetet: kompetensnivå, kompetensmix, erfarenhet, språk, delegeringar samt frånvaro- och kontinuitetsmönster. Rätt kompetens på rätt plats är en förutsättning för kvalitet och hållbarhet.</a:t>
            </a:r>
          </a:p>
          <a:p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311917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93D83A4E-D497-E8C2-49C9-7AB2934AC9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9787" y="1798091"/>
            <a:ext cx="7313610" cy="720000"/>
          </a:xfrm>
        </p:spPr>
        <p:txBody>
          <a:bodyPr/>
          <a:lstStyle/>
          <a:p>
            <a:r>
              <a:rPr lang="sv-SE"/>
              <a:t>Checklista för hållbar bemanning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7B35AFE-F0E6-83A0-8010-8CD8865B245D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839787" y="2569580"/>
            <a:ext cx="7478713" cy="3623957"/>
          </a:xfrm>
        </p:spPr>
        <p:txBody>
          <a:bodyPr/>
          <a:lstStyle/>
          <a:p>
            <a:r>
              <a:rPr lang="sv-SE" sz="1800" dirty="0"/>
              <a:t>Syftet med checklistan som tar avstamp i de tre grundförutsättningarna är att underlätta analys och diskussioner som bidrar till en stabil grundbemanning och en hållbar arbetsbelastning. Checklistan består av dessa sex punkter:</a:t>
            </a:r>
          </a:p>
          <a:p>
            <a:pPr marL="342900" indent="-342900">
              <a:buAutoNum type="arabicPeriod"/>
            </a:pPr>
            <a:r>
              <a:rPr lang="sv-SE" sz="1800" dirty="0"/>
              <a:t>Ta höjd för kända variationer</a:t>
            </a:r>
          </a:p>
          <a:p>
            <a:pPr marL="342900" indent="-342900">
              <a:buAutoNum type="arabicPeriod"/>
            </a:pPr>
            <a:r>
              <a:rPr lang="sv-SE" sz="1800" dirty="0"/>
              <a:t>Införa fasta och långsiktiga scheman</a:t>
            </a:r>
          </a:p>
          <a:p>
            <a:pPr marL="342900" indent="-342900">
              <a:buAutoNum type="arabicPeriod"/>
            </a:pPr>
            <a:r>
              <a:rPr lang="sv-SE" sz="1800" dirty="0"/>
              <a:t>Lägga in allt i schemat</a:t>
            </a:r>
          </a:p>
          <a:p>
            <a:pPr marL="342900" indent="-342900">
              <a:buAutoNum type="arabicPeriod"/>
            </a:pPr>
            <a:r>
              <a:rPr lang="sv-SE" sz="1800" dirty="0"/>
              <a:t>Utmana systemen – öka medarbetarnas inflytande över arbetsdagen</a:t>
            </a:r>
          </a:p>
          <a:p>
            <a:pPr marL="342900" indent="-342900">
              <a:buAutoNum type="arabicPeriod"/>
            </a:pPr>
            <a:r>
              <a:rPr lang="sv-SE" sz="1800" dirty="0"/>
              <a:t>Minska administration </a:t>
            </a:r>
          </a:p>
          <a:p>
            <a:pPr marL="342900" indent="-342900">
              <a:buAutoNum type="arabicPeriod"/>
            </a:pPr>
            <a:r>
              <a:rPr lang="sv-SE" sz="1800" dirty="0"/>
              <a:t>Stärka chefens mandat och närvaro </a:t>
            </a:r>
          </a:p>
        </p:txBody>
      </p:sp>
      <p:sp>
        <p:nvSpPr>
          <p:cNvPr id="5" name="Pratbubbla: rektangel med rundade hörn 4">
            <a:extLst>
              <a:ext uri="{FF2B5EF4-FFF2-40B4-BE49-F238E27FC236}">
                <a16:creationId xmlns:a16="http://schemas.microsoft.com/office/drawing/2014/main" id="{551FA438-456C-F1A9-B561-A0E9BE6499B8}"/>
              </a:ext>
            </a:extLst>
          </p:cNvPr>
          <p:cNvSpPr/>
          <p:nvPr/>
        </p:nvSpPr>
        <p:spPr>
          <a:xfrm>
            <a:off x="8532308" y="2049514"/>
            <a:ext cx="3042375" cy="3066496"/>
          </a:xfrm>
          <a:prstGeom prst="wedgeRound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/>
              <a:t>Undvik tanken att schemat ska “optimera varje minut”. Den typen av styrning skapar instabilitet, ökad administration, vikariekostnader och tidsbegränsade anställningar.</a:t>
            </a:r>
          </a:p>
        </p:txBody>
      </p:sp>
    </p:spTree>
    <p:extLst>
      <p:ext uri="{BB962C8B-B14F-4D97-AF65-F5344CB8AC3E}">
        <p14:creationId xmlns:p14="http://schemas.microsoft.com/office/powerpoint/2010/main" val="3670838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BF5D520-5CE4-063A-2499-162DBDA908DB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839787" y="1962149"/>
            <a:ext cx="8196058" cy="4231387"/>
          </a:xfrm>
        </p:spPr>
        <p:txBody>
          <a:bodyPr/>
          <a:lstStyle/>
          <a:p>
            <a:r>
              <a:rPr lang="sv-SE" sz="2800" b="1">
                <a:latin typeface="+mj-lt"/>
              </a:rPr>
              <a:t>1. Ta höjd för kända variationer</a:t>
            </a:r>
            <a:endParaRPr lang="sv-SE" sz="2800">
              <a:latin typeface="+mj-lt"/>
            </a:endParaRPr>
          </a:p>
          <a:p>
            <a:r>
              <a:rPr lang="sv-SE" dirty="0"/>
              <a:t>Sjukfrånvaro, </a:t>
            </a:r>
            <a:r>
              <a:rPr lang="sv-SE" dirty="0" err="1"/>
              <a:t>vab</a:t>
            </a:r>
            <a:r>
              <a:rPr lang="sv-SE" dirty="0"/>
              <a:t>, avgångar, semestrar och brukartoppar följer förutsägbara mönster. Ta höjd genom att:</a:t>
            </a:r>
          </a:p>
          <a:p>
            <a:pPr marL="342900" lvl="0" indent="-342900">
              <a:buFontTx/>
              <a:buChar char="-"/>
            </a:pPr>
            <a:r>
              <a:rPr lang="sv-SE" dirty="0"/>
              <a:t>analysera variationer över året</a:t>
            </a:r>
          </a:p>
          <a:p>
            <a:pPr marL="342900" indent="-342900">
              <a:buFontTx/>
              <a:buChar char="-"/>
            </a:pPr>
            <a:r>
              <a:rPr lang="sv-SE" dirty="0"/>
              <a:t>planera bemanning utifrån variation, inte snitt. Räkna in sjukfrånvaro och </a:t>
            </a:r>
            <a:r>
              <a:rPr lang="sv-SE" dirty="0" err="1"/>
              <a:t>vab</a:t>
            </a:r>
            <a:r>
              <a:rPr lang="sv-SE" dirty="0"/>
              <a:t> och andra variationer i grundbemanningen</a:t>
            </a:r>
          </a:p>
          <a:p>
            <a:pPr marL="342900" indent="-342900">
              <a:buFontTx/>
              <a:buChar char="-"/>
            </a:pPr>
            <a:r>
              <a:rPr lang="sv-SE" dirty="0"/>
              <a:t>våga anställa utifrån reella behov, anställa “för mycket”</a:t>
            </a:r>
          </a:p>
          <a:p>
            <a:pPr marL="342900" indent="-342900">
              <a:buFontTx/>
              <a:buChar char="-"/>
            </a:pPr>
            <a:r>
              <a:rPr lang="sv-SE" dirty="0"/>
              <a:t>undvika att täcka luckor med timanställda och övertid</a:t>
            </a:r>
          </a:p>
        </p:txBody>
      </p:sp>
      <p:sp>
        <p:nvSpPr>
          <p:cNvPr id="4" name="Pratbubbla: rektangel med rundade hörn 3">
            <a:extLst>
              <a:ext uri="{FF2B5EF4-FFF2-40B4-BE49-F238E27FC236}">
                <a16:creationId xmlns:a16="http://schemas.microsoft.com/office/drawing/2014/main" id="{7895E3EF-AE86-6386-EB61-2DC3905FAC0B}"/>
              </a:ext>
            </a:extLst>
          </p:cNvPr>
          <p:cNvSpPr/>
          <p:nvPr/>
        </p:nvSpPr>
        <p:spPr>
          <a:xfrm>
            <a:off x="9304776" y="2718575"/>
            <a:ext cx="1891862" cy="1513489"/>
          </a:xfrm>
          <a:prstGeom prst="wedgeRound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/>
              <a:t>Frånvaro är inte en avvikelse utan en normal del av verksamheten. </a:t>
            </a:r>
          </a:p>
        </p:txBody>
      </p:sp>
    </p:spTree>
    <p:extLst>
      <p:ext uri="{BB962C8B-B14F-4D97-AF65-F5344CB8AC3E}">
        <p14:creationId xmlns:p14="http://schemas.microsoft.com/office/powerpoint/2010/main" val="2109703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CDC113-2E56-B11F-4AD3-D1FAD84E86CA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839787" y="1895475"/>
            <a:ext cx="7313609" cy="4298062"/>
          </a:xfrm>
        </p:spPr>
        <p:txBody>
          <a:bodyPr/>
          <a:lstStyle/>
          <a:p>
            <a:r>
              <a:rPr lang="sv-SE" sz="2800" b="1">
                <a:latin typeface="+mj-lt"/>
              </a:rPr>
              <a:t>2. Införa fasta och långsiktiga scheman</a:t>
            </a:r>
            <a:endParaRPr lang="sv-SE" sz="2800">
              <a:latin typeface="+mj-lt"/>
            </a:endParaRPr>
          </a:p>
          <a:p>
            <a:r>
              <a:rPr lang="sv-SE" dirty="0"/>
              <a:t>Fasta och långsiktiga scheman skapar:</a:t>
            </a:r>
          </a:p>
          <a:p>
            <a:pPr marL="342900" lvl="0" indent="-342900">
              <a:buFontTx/>
              <a:buChar char="-"/>
            </a:pPr>
            <a:r>
              <a:rPr lang="sv-SE" dirty="0"/>
              <a:t>förutsägbarhet</a:t>
            </a:r>
          </a:p>
          <a:p>
            <a:pPr marL="342900" lvl="0" indent="-342900">
              <a:buFontTx/>
              <a:buChar char="-"/>
            </a:pPr>
            <a:r>
              <a:rPr lang="sv-SE" dirty="0"/>
              <a:t>fungerande arbetslag</a:t>
            </a:r>
          </a:p>
          <a:p>
            <a:pPr marL="342900" lvl="0" indent="-342900">
              <a:buFontTx/>
              <a:buChar char="-"/>
            </a:pPr>
            <a:r>
              <a:rPr lang="sv-SE" dirty="0"/>
              <a:t>bättre arbetsmiljö</a:t>
            </a:r>
          </a:p>
          <a:p>
            <a:pPr marL="342900" lvl="0" indent="-342900">
              <a:buFontTx/>
              <a:buChar char="-"/>
            </a:pPr>
            <a:r>
              <a:rPr lang="sv-SE" dirty="0"/>
              <a:t>mindre administration</a:t>
            </a:r>
          </a:p>
          <a:p>
            <a:endParaRPr lang="sv-SE" dirty="0"/>
          </a:p>
        </p:txBody>
      </p:sp>
      <p:sp>
        <p:nvSpPr>
          <p:cNvPr id="2" name="Pratbubbla: rektangel med rundade hörn 1">
            <a:extLst>
              <a:ext uri="{FF2B5EF4-FFF2-40B4-BE49-F238E27FC236}">
                <a16:creationId xmlns:a16="http://schemas.microsoft.com/office/drawing/2014/main" id="{E8278E50-624A-3229-CA4E-DEB401604620}"/>
              </a:ext>
            </a:extLst>
          </p:cNvPr>
          <p:cNvSpPr/>
          <p:nvPr/>
        </p:nvSpPr>
        <p:spPr>
          <a:xfrm>
            <a:off x="7689850" y="2159000"/>
            <a:ext cx="2990850" cy="2159000"/>
          </a:xfrm>
          <a:prstGeom prst="wedgeRound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/>
              <a:t>Undvik täta omläggningar och ”önskescheman” som kräver mycket administration, med </a:t>
            </a:r>
            <a:r>
              <a:rPr lang="sv-SE" err="1"/>
              <a:t>diffning</a:t>
            </a:r>
            <a:r>
              <a:rPr lang="sv-SE"/>
              <a:t> och omtag.</a:t>
            </a:r>
          </a:p>
        </p:txBody>
      </p:sp>
    </p:spTree>
    <p:extLst>
      <p:ext uri="{BB962C8B-B14F-4D97-AF65-F5344CB8AC3E}">
        <p14:creationId xmlns:p14="http://schemas.microsoft.com/office/powerpoint/2010/main" val="992686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F55E0D7-F4D2-436A-FC7C-EC5E7C97A45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839788" y="1501254"/>
            <a:ext cx="7239342" cy="4692283"/>
          </a:xfrm>
        </p:spPr>
        <p:txBody>
          <a:bodyPr/>
          <a:lstStyle/>
          <a:p>
            <a:r>
              <a:rPr lang="sv-SE" sz="2800" b="1">
                <a:latin typeface="+mj-lt"/>
              </a:rPr>
              <a:t>3. Lägga in allt i schemat</a:t>
            </a:r>
            <a:endParaRPr lang="sv-SE" sz="2800">
              <a:latin typeface="+mj-lt"/>
            </a:endParaRPr>
          </a:p>
          <a:p>
            <a:r>
              <a:rPr lang="sv-SE" dirty="0"/>
              <a:t>Schemat ska ta höjd för allt som ska rymmas i arbetsvardagen, t ex tid för:</a:t>
            </a:r>
          </a:p>
          <a:p>
            <a:pPr marL="342900" indent="-342900">
              <a:buFontTx/>
              <a:buChar char="-"/>
            </a:pPr>
            <a:r>
              <a:rPr lang="sv-SE" dirty="0"/>
              <a:t>Kompetensutveckling</a:t>
            </a:r>
          </a:p>
          <a:p>
            <a:pPr marL="342900" indent="-342900">
              <a:buFontTx/>
              <a:buChar char="-"/>
            </a:pPr>
            <a:r>
              <a:rPr lang="sv-SE" dirty="0"/>
              <a:t>Delegeringar</a:t>
            </a:r>
            <a:endParaRPr lang="sv-SE"/>
          </a:p>
          <a:p>
            <a:pPr marL="342900" indent="-342900">
              <a:buFontTx/>
              <a:buChar char="-"/>
            </a:pPr>
            <a:r>
              <a:rPr lang="sv-SE" dirty="0"/>
              <a:t>Återhämtning och reflektion</a:t>
            </a:r>
            <a:endParaRPr lang="sv-SE"/>
          </a:p>
          <a:p>
            <a:pPr marL="342900" indent="-342900">
              <a:buFontTx/>
              <a:buChar char="-"/>
            </a:pPr>
            <a:r>
              <a:rPr lang="sv-SE" dirty="0" err="1"/>
              <a:t>Kontaktmannaskap</a:t>
            </a:r>
            <a:endParaRPr lang="sv-SE"/>
          </a:p>
          <a:p>
            <a:pPr marL="342900" indent="-342900">
              <a:buFontTx/>
              <a:buChar char="-"/>
            </a:pPr>
            <a:r>
              <a:rPr lang="sv-SE"/>
              <a:t>Möten, t ex </a:t>
            </a:r>
            <a:r>
              <a:rPr lang="sv-SE" dirty="0"/>
              <a:t>APT</a:t>
            </a:r>
            <a:r>
              <a:rPr lang="sv-SE"/>
              <a:t>, planeringsmöten</a:t>
            </a:r>
          </a:p>
          <a:p>
            <a:pPr marL="342900" indent="-342900">
              <a:buFontTx/>
              <a:buChar char="-"/>
            </a:pPr>
            <a:r>
              <a:rPr lang="sv-SE" dirty="0"/>
              <a:t>Handledning</a:t>
            </a:r>
          </a:p>
          <a:p>
            <a:pPr marL="342900" indent="-342900">
              <a:buFontTx/>
              <a:buChar char="-"/>
            </a:pPr>
            <a:r>
              <a:rPr lang="sv-SE" dirty="0"/>
              <a:t>Ombudsroller, t ex språkombud och skyddsombud</a:t>
            </a:r>
            <a:endParaRPr lang="sv-SE"/>
          </a:p>
          <a:p>
            <a:endParaRPr lang="sv-SE" dirty="0"/>
          </a:p>
        </p:txBody>
      </p:sp>
      <p:sp>
        <p:nvSpPr>
          <p:cNvPr id="2" name="Pratbubbla: rektangel med rundade hörn 1">
            <a:extLst>
              <a:ext uri="{FF2B5EF4-FFF2-40B4-BE49-F238E27FC236}">
                <a16:creationId xmlns:a16="http://schemas.microsoft.com/office/drawing/2014/main" id="{578C2300-90B7-A615-823A-152D7BABC0D0}"/>
              </a:ext>
            </a:extLst>
          </p:cNvPr>
          <p:cNvSpPr/>
          <p:nvPr/>
        </p:nvSpPr>
        <p:spPr>
          <a:xfrm>
            <a:off x="8344828" y="2270625"/>
            <a:ext cx="3102016" cy="2465408"/>
          </a:xfrm>
          <a:prstGeom prst="wedgeRound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/>
              <a:t>Det som inte ligger i schemat kommer alltid att hamna utanför bemanningsplaneringen och skapa underbemanning.</a:t>
            </a:r>
          </a:p>
        </p:txBody>
      </p:sp>
    </p:spTree>
    <p:extLst>
      <p:ext uri="{BB962C8B-B14F-4D97-AF65-F5344CB8AC3E}">
        <p14:creationId xmlns:p14="http://schemas.microsoft.com/office/powerpoint/2010/main" val="1261020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58AA25B-3D53-9ED9-A1B9-38CE7FD3992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839787" y="1222871"/>
            <a:ext cx="8075613" cy="4970665"/>
          </a:xfrm>
        </p:spPr>
        <p:txBody>
          <a:bodyPr/>
          <a:lstStyle/>
          <a:p>
            <a:r>
              <a:rPr lang="sv-SE" sz="2800">
                <a:latin typeface="+mj-lt"/>
              </a:rPr>
              <a:t>4. Utmana systemen – öka medarbetarnas inflytande över arbetsdagen</a:t>
            </a:r>
          </a:p>
          <a:p>
            <a:r>
              <a:rPr lang="sv-SE" dirty="0"/>
              <a:t>Se över:</a:t>
            </a:r>
          </a:p>
          <a:p>
            <a:pPr marL="342900" indent="-342900">
              <a:buFontTx/>
              <a:buChar char="-"/>
            </a:pPr>
            <a:r>
              <a:rPr lang="sv-SE" dirty="0"/>
              <a:t>Vilken nytta har vi av systemen? Något system eller funktion kanske behöver tas bort eller förenklas. En ny funktion kanske inte behövs.</a:t>
            </a:r>
          </a:p>
          <a:p>
            <a:pPr marL="342900" indent="-342900">
              <a:buFontTx/>
              <a:buChar char="-"/>
            </a:pPr>
            <a:r>
              <a:rPr lang="sv-SE" dirty="0"/>
              <a:t>Minska detaljstyrningen, fokusera på individens behov snarare än insatsminuter,</a:t>
            </a:r>
          </a:p>
          <a:p>
            <a:pPr marL="342900" indent="-342900">
              <a:buFontTx/>
              <a:buChar char="-"/>
            </a:pPr>
            <a:r>
              <a:rPr lang="sv-SE" dirty="0"/>
              <a:t>Att personal själva får planera mer, snarare än central planering,</a:t>
            </a:r>
          </a:p>
          <a:p>
            <a:pPr marL="342900" indent="-342900">
              <a:buFontTx/>
              <a:buChar char="-"/>
            </a:pPr>
            <a:r>
              <a:rPr lang="sv-SE" dirty="0"/>
              <a:t>Arbetssätt, t ex teamsamverkan mellan undersköterskor/vårdbiträden, biståndshandläggare, sjuksköterskor och andra professioner.</a:t>
            </a:r>
          </a:p>
        </p:txBody>
      </p:sp>
      <p:sp>
        <p:nvSpPr>
          <p:cNvPr id="5" name="Pratbubbla: rektangel med rundade hörn 4">
            <a:extLst>
              <a:ext uri="{FF2B5EF4-FFF2-40B4-BE49-F238E27FC236}">
                <a16:creationId xmlns:a16="http://schemas.microsoft.com/office/drawing/2014/main" id="{3C0E229D-7B55-2C28-4B2A-9E8125F1EDCA}"/>
              </a:ext>
            </a:extLst>
          </p:cNvPr>
          <p:cNvSpPr/>
          <p:nvPr/>
        </p:nvSpPr>
        <p:spPr>
          <a:xfrm>
            <a:off x="9226349" y="2471737"/>
            <a:ext cx="2019299" cy="1914525"/>
          </a:xfrm>
          <a:prstGeom prst="wedgeRound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/>
              <a:t>Systemen ska stödja verksamheten, inte tvärtom.</a:t>
            </a:r>
          </a:p>
        </p:txBody>
      </p:sp>
    </p:spTree>
    <p:extLst>
      <p:ext uri="{BB962C8B-B14F-4D97-AF65-F5344CB8AC3E}">
        <p14:creationId xmlns:p14="http://schemas.microsoft.com/office/powerpoint/2010/main" val="801777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3FFBA28-CCF3-DC19-F08F-812948E28742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846137" y="2685637"/>
            <a:ext cx="7313609" cy="3006250"/>
          </a:xfrm>
        </p:spPr>
        <p:txBody>
          <a:bodyPr/>
          <a:lstStyle/>
          <a:p>
            <a:r>
              <a:rPr lang="sv-SE" sz="2800">
                <a:latin typeface="+mj-lt"/>
              </a:rPr>
              <a:t>5. Minska administration </a:t>
            </a:r>
          </a:p>
          <a:p>
            <a:r>
              <a:rPr lang="sv-SE" dirty="0"/>
              <a:t>Se över och utvärdera kontinuerligt:</a:t>
            </a:r>
          </a:p>
          <a:p>
            <a:pPr marL="342900" indent="-342900">
              <a:buFontTx/>
              <a:buChar char="-"/>
            </a:pPr>
            <a:r>
              <a:rPr lang="sv-SE" dirty="0"/>
              <a:t>Vilka rutiner kan tas bort?</a:t>
            </a:r>
          </a:p>
          <a:p>
            <a:pPr marL="342900" indent="-342900">
              <a:buFontTx/>
              <a:buChar char="-"/>
            </a:pPr>
            <a:r>
              <a:rPr lang="sv-SE" dirty="0"/>
              <a:t>Förekommer dubbelarbete?</a:t>
            </a:r>
          </a:p>
          <a:p>
            <a:pPr marL="342900" indent="-342900">
              <a:buFontTx/>
              <a:buChar char="-"/>
            </a:pPr>
            <a:r>
              <a:rPr lang="sv-SE" dirty="0"/>
              <a:t>Utför vi administrativa uppgifter som inte tillför något?</a:t>
            </a:r>
          </a:p>
          <a:p>
            <a:pPr marL="342900" indent="-342900">
              <a:buFontTx/>
              <a:buChar char="-"/>
            </a:pPr>
            <a:endParaRPr lang="sv-SE" dirty="0"/>
          </a:p>
          <a:p>
            <a:endParaRPr lang="sv-SE" dirty="0"/>
          </a:p>
        </p:txBody>
      </p:sp>
      <p:sp>
        <p:nvSpPr>
          <p:cNvPr id="7" name="Pratbubbla: rektangel med rundade hörn 6">
            <a:extLst>
              <a:ext uri="{FF2B5EF4-FFF2-40B4-BE49-F238E27FC236}">
                <a16:creationId xmlns:a16="http://schemas.microsoft.com/office/drawing/2014/main" id="{D635F260-5F19-BB2E-E03A-529A730BDDDB}"/>
              </a:ext>
            </a:extLst>
          </p:cNvPr>
          <p:cNvSpPr/>
          <p:nvPr/>
        </p:nvSpPr>
        <p:spPr>
          <a:xfrm>
            <a:off x="8609141" y="2771775"/>
            <a:ext cx="2444681" cy="2147465"/>
          </a:xfrm>
          <a:prstGeom prst="wedgeRound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/>
              <a:t>En enkel regel: om ingen kan förklara värdet – sluta göra det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69921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AA5BF59-32CA-45E7-6DAE-F360030147D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923924" y="1704582"/>
            <a:ext cx="7313609" cy="3006250"/>
          </a:xfrm>
        </p:spPr>
        <p:txBody>
          <a:bodyPr/>
          <a:lstStyle/>
          <a:p>
            <a:r>
              <a:rPr lang="sv-SE" sz="2800">
                <a:latin typeface="+mj-lt"/>
              </a:rPr>
              <a:t>6. Stärka chefens mandat och närvaro </a:t>
            </a:r>
          </a:p>
          <a:p>
            <a:r>
              <a:rPr lang="sv-SE" dirty="0"/>
              <a:t>Chefer behöver vara nära verksamheten för att kunna leda. Se över:</a:t>
            </a:r>
          </a:p>
          <a:p>
            <a:pPr marL="342900" indent="-342900">
              <a:buFontTx/>
              <a:buChar char="-"/>
            </a:pPr>
            <a:r>
              <a:rPr lang="sv-SE" dirty="0"/>
              <a:t>antal medarbetare per chef</a:t>
            </a:r>
          </a:p>
          <a:p>
            <a:pPr marL="342900" indent="-342900">
              <a:buFontTx/>
              <a:buChar char="-"/>
            </a:pPr>
            <a:r>
              <a:rPr lang="sv-SE" dirty="0"/>
              <a:t>chefernas tillgänglighet, har alla medarbetare möjlighet till kontinuerlig kontakt med sin chef, även den som jobbar endast kväll/natt/helg?</a:t>
            </a:r>
          </a:p>
          <a:p>
            <a:pPr marL="342900" indent="-342900">
              <a:buFontTx/>
              <a:buChar char="-"/>
            </a:pPr>
            <a:r>
              <a:rPr lang="sv-SE" dirty="0"/>
              <a:t>mängden kringfunktioner för chefer (som riskerar ta över chefens operativa mandat)</a:t>
            </a:r>
          </a:p>
          <a:p>
            <a:endParaRPr lang="sv-SE" dirty="0"/>
          </a:p>
        </p:txBody>
      </p:sp>
      <p:sp>
        <p:nvSpPr>
          <p:cNvPr id="8" name="Pratbubbla: rektangel med rundade hörn 7">
            <a:extLst>
              <a:ext uri="{FF2B5EF4-FFF2-40B4-BE49-F238E27FC236}">
                <a16:creationId xmlns:a16="http://schemas.microsoft.com/office/drawing/2014/main" id="{B42D7772-1445-6362-D4A1-84A597E3D400}"/>
              </a:ext>
            </a:extLst>
          </p:cNvPr>
          <p:cNvSpPr/>
          <p:nvPr/>
        </p:nvSpPr>
        <p:spPr>
          <a:xfrm>
            <a:off x="8694396" y="2508266"/>
            <a:ext cx="2915011" cy="2202566"/>
          </a:xfrm>
          <a:prstGeom prst="wedgeRound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/>
              <a:t>Har chefen mandat att leda arbetet, eller har det förskjutits till planerare och andra funktioner?</a:t>
            </a:r>
          </a:p>
        </p:txBody>
      </p:sp>
    </p:spTree>
    <p:extLst>
      <p:ext uri="{BB962C8B-B14F-4D97-AF65-F5344CB8AC3E}">
        <p14:creationId xmlns:p14="http://schemas.microsoft.com/office/powerpoint/2010/main" val="3791073686"/>
      </p:ext>
    </p:extLst>
  </p:cSld>
  <p:clrMapOvr>
    <a:masterClrMapping/>
  </p:clrMapOvr>
</p:sld>
</file>

<file path=ppt/theme/theme1.xml><?xml version="1.0" encoding="utf-8"?>
<a:theme xmlns:a="http://schemas.openxmlformats.org/drawingml/2006/main" name="2025">
  <a:themeElements>
    <a:clrScheme name="SKR 2024">
      <a:dk1>
        <a:srgbClr val="262422"/>
      </a:dk1>
      <a:lt1>
        <a:srgbClr val="FFFFFF"/>
      </a:lt1>
      <a:dk2>
        <a:srgbClr val="9A3324"/>
      </a:dk2>
      <a:lt2>
        <a:srgbClr val="F7F2EB"/>
      </a:lt2>
      <a:accent1>
        <a:srgbClr val="FF7C5D"/>
      </a:accent1>
      <a:accent2>
        <a:srgbClr val="115E67"/>
      </a:accent2>
      <a:accent3>
        <a:srgbClr val="154F80"/>
      </a:accent3>
      <a:accent4>
        <a:srgbClr val="F0D7BF"/>
      </a:accent4>
      <a:accent5>
        <a:srgbClr val="FFCEC6"/>
      </a:accent5>
      <a:accent6>
        <a:srgbClr val="BDDBD2"/>
      </a:accent6>
      <a:hlink>
        <a:srgbClr val="115E67"/>
      </a:hlink>
      <a:folHlink>
        <a:srgbClr val="9A3324"/>
      </a:folHlink>
    </a:clrScheme>
    <a:fontScheme name="Arial black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9A285266-5B56-A747-B30C-2916803ECF1B}" vid="{9849A0C6-3109-274F-A4DE-B841785BD0A1}"/>
    </a:ext>
  </a:extLst>
</a:theme>
</file>

<file path=ppt/theme/theme2.xml><?xml version="1.0" encoding="utf-8"?>
<a:theme xmlns:a="http://schemas.openxmlformats.org/drawingml/2006/main" name="Text/text och innehåll">
  <a:themeElements>
    <a:clrScheme name="SKR 2024">
      <a:dk1>
        <a:srgbClr val="262422"/>
      </a:dk1>
      <a:lt1>
        <a:srgbClr val="FFFFFF"/>
      </a:lt1>
      <a:dk2>
        <a:srgbClr val="9A3324"/>
      </a:dk2>
      <a:lt2>
        <a:srgbClr val="F7F2EB"/>
      </a:lt2>
      <a:accent1>
        <a:srgbClr val="FF7C5D"/>
      </a:accent1>
      <a:accent2>
        <a:srgbClr val="115E67"/>
      </a:accent2>
      <a:accent3>
        <a:srgbClr val="154F80"/>
      </a:accent3>
      <a:accent4>
        <a:srgbClr val="F0D7BF"/>
      </a:accent4>
      <a:accent5>
        <a:srgbClr val="FFCEC6"/>
      </a:accent5>
      <a:accent6>
        <a:srgbClr val="BDDBD2"/>
      </a:accent6>
      <a:hlink>
        <a:srgbClr val="115E67"/>
      </a:hlink>
      <a:folHlink>
        <a:srgbClr val="9A3324"/>
      </a:folHlink>
    </a:clrScheme>
    <a:fontScheme name="Anpassat 1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9A285266-5B56-A747-B30C-2916803ECF1B}" vid="{61407B35-B545-C34B-AE30-5BE72F4A2BF0}"/>
    </a:ext>
  </a:extLst>
</a:theme>
</file>

<file path=ppt/theme/theme3.xml><?xml version="1.0" encoding="utf-8"?>
<a:theme xmlns:a="http://schemas.openxmlformats.org/drawingml/2006/main" name="Text och bild">
  <a:themeElements>
    <a:clrScheme name="SKR_2024_3">
      <a:dk1>
        <a:srgbClr val="262422"/>
      </a:dk1>
      <a:lt1>
        <a:srgbClr val="FFFFFF"/>
      </a:lt1>
      <a:dk2>
        <a:srgbClr val="9A3324"/>
      </a:dk2>
      <a:lt2>
        <a:srgbClr val="F0D7BF"/>
      </a:lt2>
      <a:accent1>
        <a:srgbClr val="BDDBD2"/>
      </a:accent1>
      <a:accent2>
        <a:srgbClr val="FF7C5D"/>
      </a:accent2>
      <a:accent3>
        <a:srgbClr val="9A3324"/>
      </a:accent3>
      <a:accent4>
        <a:srgbClr val="154F80"/>
      </a:accent4>
      <a:accent5>
        <a:srgbClr val="115E67"/>
      </a:accent5>
      <a:accent6>
        <a:srgbClr val="FFCEC6"/>
      </a:accent6>
      <a:hlink>
        <a:srgbClr val="115E67"/>
      </a:hlink>
      <a:folHlink>
        <a:srgbClr val="9A3324"/>
      </a:folHlink>
    </a:clrScheme>
    <a:fontScheme name="Anpassat 1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9A285266-5B56-A747-B30C-2916803ECF1B}" vid="{A5209A18-498B-4945-9323-642571DAF88A}"/>
    </a:ext>
  </a:extLst>
</a:theme>
</file>

<file path=ppt/theme/theme4.xml><?xml version="1.0" encoding="utf-8"?>
<a:theme xmlns:a="http://schemas.openxmlformats.org/drawingml/2006/main" name="Bara rubrik">
  <a:themeElements>
    <a:clrScheme name="SKR 2024">
      <a:dk1>
        <a:srgbClr val="262422"/>
      </a:dk1>
      <a:lt1>
        <a:srgbClr val="FFFFFF"/>
      </a:lt1>
      <a:dk2>
        <a:srgbClr val="9A3324"/>
      </a:dk2>
      <a:lt2>
        <a:srgbClr val="F7F2EB"/>
      </a:lt2>
      <a:accent1>
        <a:srgbClr val="FF7C5D"/>
      </a:accent1>
      <a:accent2>
        <a:srgbClr val="115E67"/>
      </a:accent2>
      <a:accent3>
        <a:srgbClr val="154F80"/>
      </a:accent3>
      <a:accent4>
        <a:srgbClr val="F0D7BF"/>
      </a:accent4>
      <a:accent5>
        <a:srgbClr val="FFCEC6"/>
      </a:accent5>
      <a:accent6>
        <a:srgbClr val="BDDBD2"/>
      </a:accent6>
      <a:hlink>
        <a:srgbClr val="115E67"/>
      </a:hlink>
      <a:folHlink>
        <a:srgbClr val="9A3324"/>
      </a:folHlink>
    </a:clrScheme>
    <a:fontScheme name="Anpassat 1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9A285266-5B56-A747-B30C-2916803ECF1B}" vid="{71D1D878-5368-FD43-89A9-945E8C6FEDA1}"/>
    </a:ext>
  </a:extLst>
</a:theme>
</file>

<file path=ppt/theme/theme5.xml><?xml version="1.0" encoding="utf-8"?>
<a:theme xmlns:a="http://schemas.openxmlformats.org/drawingml/2006/main" name="Diagram och tabeller">
  <a:themeElements>
    <a:clrScheme name="SKR 2024">
      <a:dk1>
        <a:srgbClr val="262422"/>
      </a:dk1>
      <a:lt1>
        <a:srgbClr val="FFFFFF"/>
      </a:lt1>
      <a:dk2>
        <a:srgbClr val="9A3324"/>
      </a:dk2>
      <a:lt2>
        <a:srgbClr val="F7F2EB"/>
      </a:lt2>
      <a:accent1>
        <a:srgbClr val="FF7C5D"/>
      </a:accent1>
      <a:accent2>
        <a:srgbClr val="115E67"/>
      </a:accent2>
      <a:accent3>
        <a:srgbClr val="154F80"/>
      </a:accent3>
      <a:accent4>
        <a:srgbClr val="F0D7BF"/>
      </a:accent4>
      <a:accent5>
        <a:srgbClr val="FFCEC6"/>
      </a:accent5>
      <a:accent6>
        <a:srgbClr val="BDDBD2"/>
      </a:accent6>
      <a:hlink>
        <a:srgbClr val="115E67"/>
      </a:hlink>
      <a:folHlink>
        <a:srgbClr val="9A3324"/>
      </a:folHlink>
    </a:clrScheme>
    <a:fontScheme name="Anpassat 1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9A285266-5B56-A747-B30C-2916803ECF1B}" vid="{02202AA5-EEC2-E549-B57C-FF6AA6136D12}"/>
    </a:ext>
  </a:extLst>
</a:theme>
</file>

<file path=ppt/theme/theme6.xml><?xml version="1.0" encoding="utf-8"?>
<a:theme xmlns:a="http://schemas.openxmlformats.org/drawingml/2006/main" name="Specialbilder">
  <a:themeElements>
    <a:clrScheme name="SKR 2024">
      <a:dk1>
        <a:srgbClr val="262422"/>
      </a:dk1>
      <a:lt1>
        <a:srgbClr val="FFFFFF"/>
      </a:lt1>
      <a:dk2>
        <a:srgbClr val="9A3324"/>
      </a:dk2>
      <a:lt2>
        <a:srgbClr val="F7F2EB"/>
      </a:lt2>
      <a:accent1>
        <a:srgbClr val="FF7C5D"/>
      </a:accent1>
      <a:accent2>
        <a:srgbClr val="115E67"/>
      </a:accent2>
      <a:accent3>
        <a:srgbClr val="154F80"/>
      </a:accent3>
      <a:accent4>
        <a:srgbClr val="F0D7BF"/>
      </a:accent4>
      <a:accent5>
        <a:srgbClr val="FFCEC6"/>
      </a:accent5>
      <a:accent6>
        <a:srgbClr val="BDDBD2"/>
      </a:accent6>
      <a:hlink>
        <a:srgbClr val="115E67"/>
      </a:hlink>
      <a:folHlink>
        <a:srgbClr val="9A3324"/>
      </a:folHlink>
    </a:clrScheme>
    <a:fontScheme name="Anpassat 1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9A285266-5B56-A747-B30C-2916803ECF1B}" vid="{5548336A-FF99-E54E-B08B-6ADB7DDE1DF2}"/>
    </a:ext>
  </a:extLst>
</a:theme>
</file>

<file path=ppt/theme/theme7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94D2CF20929774A8170AB598C7A2570" ma:contentTypeVersion="3" ma:contentTypeDescription="Skapa ett nytt dokument." ma:contentTypeScope="" ma:versionID="0fbbcd76f3172617875572961718d4ba">
  <xsd:schema xmlns:xsd="http://www.w3.org/2001/XMLSchema" xmlns:xs="http://www.w3.org/2001/XMLSchema" xmlns:p="http://schemas.microsoft.com/office/2006/metadata/properties" xmlns:ns2="ffd5954b-d356-49e7-a821-50cdc0fb8b71" targetNamespace="http://schemas.microsoft.com/office/2006/metadata/properties" ma:root="true" ma:fieldsID="27e315d4f13de2c735bc50f91d9b2c99" ns2:_="">
    <xsd:import namespace="ffd5954b-d356-49e7-a821-50cdc0fb8b7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5954b-d356-49e7-a821-50cdc0fb8b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9DF864-8C45-46B1-8BFA-4C07F235A8D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F42A088-ED96-4DDD-BEAA-94D6C9DCC96F}">
  <ds:schemaRefs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ffd5954b-d356-49e7-a821-50cdc0fb8b71"/>
    <ds:schemaRef ds:uri="http://www.w3.org/XML/1998/namespace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73D5B8E-0614-4F4E-905D-F4724C382A23}">
  <ds:schemaRefs>
    <ds:schemaRef ds:uri="ffd5954b-d356-49e7-a821-50cdc0fb8b7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1bedf1c5-bd0c-4dbf-abd6-7cd7c5ae5b40}" enabled="1" method="Standard" siteId="{7d4b8963-dacf-4722-a0a7-0d57c755f77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SKR_Arial_2025</Template>
  <TotalTime>1543</TotalTime>
  <Words>710</Words>
  <Application>Microsoft Office PowerPoint</Application>
  <PresentationFormat>Bredbild</PresentationFormat>
  <Paragraphs>74</Paragraphs>
  <Slides>10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6</vt:i4>
      </vt:variant>
      <vt:variant>
        <vt:lpstr>Bildrubriker</vt:lpstr>
      </vt:variant>
      <vt:variant>
        <vt:i4>10</vt:i4>
      </vt:variant>
    </vt:vector>
  </HeadingPairs>
  <TitlesOfParts>
    <vt:vector size="19" baseType="lpstr">
      <vt:lpstr>Aptos</vt:lpstr>
      <vt:lpstr>Arial</vt:lpstr>
      <vt:lpstr>Arial Black</vt:lpstr>
      <vt:lpstr>2025</vt:lpstr>
      <vt:lpstr>Text/text och innehåll</vt:lpstr>
      <vt:lpstr>Text och bild</vt:lpstr>
      <vt:lpstr>Bara rubrik</vt:lpstr>
      <vt:lpstr>Diagram och tabeller</vt:lpstr>
      <vt:lpstr>Specialbilder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Lyon Elsa</dc:creator>
  <cp:lastModifiedBy>Undén Charlotta</cp:lastModifiedBy>
  <cp:revision>3</cp:revision>
  <dcterms:created xsi:type="dcterms:W3CDTF">2025-09-26T12:39:55Z</dcterms:created>
  <dcterms:modified xsi:type="dcterms:W3CDTF">2026-03-11T09:36:53Z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0x010100694D2CF20929774A8170AB598C7A2570</vt:lpwstr>
  </property>
  <property fmtid="{D5CDD505-2E9C-101B-9397-08002B2CF9AE}" pid="3" name="MediaServiceImageTags">
    <vt:lpwstr/>
  </property>
</Properties>
</file>