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4"/>
    <p:sldMasterId id="2147483676" r:id="rId5"/>
    <p:sldMasterId id="2147483695" r:id="rId6"/>
    <p:sldMasterId id="2147483708" r:id="rId7"/>
    <p:sldMasterId id="2147483718" r:id="rId8"/>
    <p:sldMasterId id="2147483746" r:id="rId9"/>
  </p:sldMasterIdLst>
  <p:notesMasterIdLst>
    <p:notesMasterId r:id="rId21"/>
  </p:notesMasterIdLst>
  <p:sldIdLst>
    <p:sldId id="265" r:id="rId10"/>
    <p:sldId id="275" r:id="rId11"/>
    <p:sldId id="270" r:id="rId12"/>
    <p:sldId id="266" r:id="rId13"/>
    <p:sldId id="271" r:id="rId14"/>
    <p:sldId id="267" r:id="rId15"/>
    <p:sldId id="272" r:id="rId16"/>
    <p:sldId id="268" r:id="rId17"/>
    <p:sldId id="273" r:id="rId18"/>
    <p:sldId id="269" r:id="rId19"/>
    <p:sldId id="274" r:id="rId2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CC96E7-192C-4522-969D-870FBEB4F8EA}" v="8" dt="2026-02-18T14:49:26.8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969E0-B0B6-431F-8D3C-332995176B5F}" type="datetimeFigureOut">
              <a:rPr lang="sv-SE" smtClean="0"/>
              <a:t>2026-02-18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24999-632B-46FF-B9C6-98F2F7C839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593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924999-632B-46FF-B9C6-98F2F7C8397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2957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beige med mönster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ADD9178-0AE6-B367-80FD-AF086271DD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3" y="1"/>
            <a:ext cx="12192001" cy="6858000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6468DE70-4FE4-29AD-F726-FA43473E28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8723" y="2249374"/>
            <a:ext cx="4763277" cy="4608626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8CCAE071-8902-1D7B-1CB2-6FE2992892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1579773" cy="6929120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24E2-704C-4D37-BA3F-3A87B7C16133}" type="datetimeFigureOut">
              <a:rPr lang="sv-SE" smtClean="0"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613EB396-CF69-E5C2-D606-7996B4019CB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4896197"/>
            <a:ext cx="5595850" cy="844204"/>
          </a:xfrm>
        </p:spPr>
        <p:txBody>
          <a:bodyPr>
            <a:noAutofit/>
          </a:bodyPr>
          <a:lstStyle>
            <a:lvl1pPr marL="0" indent="0">
              <a:buNone/>
              <a:defRPr sz="2400"/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8E780372-98E1-63B0-BC62-FDABF6168FD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8" y="2685826"/>
            <a:ext cx="5595849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21" name="Platshållare för text 7">
            <a:extLst>
              <a:ext uri="{FF2B5EF4-FFF2-40B4-BE49-F238E27FC236}">
                <a16:creationId xmlns:a16="http://schemas.microsoft.com/office/drawing/2014/main" id="{57B99B3E-FF60-1449-D5E0-96D192A38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931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ara rubrik,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02EAFF39-ED2A-2CD7-D4FE-BD5A88348A7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175254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ara rubrik, grön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3CD29033-FAE7-ADE4-763C-031B74A625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9" y="2395569"/>
            <a:ext cx="7313610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42559126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, beige, en spalt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24E2-704C-4D37-BA3F-3A87B7C16133}" type="datetimeFigureOut">
              <a:rPr lang="sv-SE" smtClean="0"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latshållare för innehåll 12">
            <a:extLst>
              <a:ext uri="{FF2B5EF4-FFF2-40B4-BE49-F238E27FC236}">
                <a16:creationId xmlns:a16="http://schemas.microsoft.com/office/drawing/2014/main" id="{A00E84CA-1372-F4FE-C48C-D5057040CCD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9787" y="3187287"/>
            <a:ext cx="7313610" cy="2980281"/>
          </a:xfrm>
        </p:spPr>
        <p:txBody>
          <a:bodyPr>
            <a:noAutofit/>
          </a:bodyPr>
          <a:lstStyle>
            <a:lvl1pPr marL="0" indent="0">
              <a:buNone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Text eller annat innehåll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EBCA04CE-46C3-DE7D-172C-D198CB8E4CF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9" y="2395569"/>
            <a:ext cx="7313610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29119603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, rosa, en spalt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170878FB-334C-97E6-6586-33321D5CF7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9" y="2395569"/>
            <a:ext cx="7313610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Platshållare för innehåll 14">
            <a:extLst>
              <a:ext uri="{FF2B5EF4-FFF2-40B4-BE49-F238E27FC236}">
                <a16:creationId xmlns:a16="http://schemas.microsoft.com/office/drawing/2014/main" id="{B952E2A6-92D9-7AEA-1AF8-8FFC1C614F7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839787" y="3187287"/>
            <a:ext cx="7313609" cy="3006250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22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</p:spTree>
    <p:extLst>
      <p:ext uri="{BB962C8B-B14F-4D97-AF65-F5344CB8AC3E}">
        <p14:creationId xmlns:p14="http://schemas.microsoft.com/office/powerpoint/2010/main" val="1842995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, grön, en spalt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3CD29033-FAE7-ADE4-763C-031B74A625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9" y="2395569"/>
            <a:ext cx="7313610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24A9BCE8-EBA8-6FC6-458E-2E0574D5D9D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7313610" cy="3028579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200">
                <a:solidFill>
                  <a:schemeClr val="accent2"/>
                </a:solidFill>
              </a:defRPr>
            </a:lvl1pPr>
            <a:lvl2pPr>
              <a:defRPr sz="2000">
                <a:solidFill>
                  <a:schemeClr val="accent2"/>
                </a:solidFill>
              </a:defRPr>
            </a:lvl2pPr>
            <a:lvl3pPr>
              <a:defRPr sz="1800">
                <a:solidFill>
                  <a:schemeClr val="accent2"/>
                </a:solidFill>
              </a:defRPr>
            </a:lvl3pPr>
            <a:lvl4pPr>
              <a:defRPr sz="1800">
                <a:solidFill>
                  <a:schemeClr val="accent2"/>
                </a:solidFill>
              </a:defRPr>
            </a:lvl4pPr>
            <a:lvl5pPr>
              <a:defRPr sz="1800"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94376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, beige, två spalter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24E2-704C-4D37-BA3F-3A87B7C16133}" type="datetimeFigureOut">
              <a:rPr lang="sv-SE" smtClean="0"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9B4FD4E5-8560-05A7-A171-EDE5A63EB9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626941" y="3187285"/>
            <a:ext cx="4482354" cy="3121305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9" name="Platshållare för innehåll 14">
            <a:extLst>
              <a:ext uri="{FF2B5EF4-FFF2-40B4-BE49-F238E27FC236}">
                <a16:creationId xmlns:a16="http://schemas.microsoft.com/office/drawing/2014/main" id="{43C5DE17-5F7D-BB09-CB23-E69B9EC0B48B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4482354" cy="3121305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8048DC49-A30F-EE61-6AF9-FEA35BE8035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25983001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, rosa, två spalter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innehåll 14">
            <a:extLst>
              <a:ext uri="{FF2B5EF4-FFF2-40B4-BE49-F238E27FC236}">
                <a16:creationId xmlns:a16="http://schemas.microsoft.com/office/drawing/2014/main" id="{ABD4CD05-1CFE-ED31-5048-A84F2FC1AAD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9788" y="3187286"/>
            <a:ext cx="4482354" cy="312130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02EAFF39-ED2A-2CD7-D4FE-BD5A88348A7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AE72AB2F-9DEE-FD79-62A2-258FBFD3A088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626941" y="3187285"/>
            <a:ext cx="4482354" cy="312130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</p:spTree>
    <p:extLst>
      <p:ext uri="{BB962C8B-B14F-4D97-AF65-F5344CB8AC3E}">
        <p14:creationId xmlns:p14="http://schemas.microsoft.com/office/powerpoint/2010/main" val="12765630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ycket text, grön, två spalter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E8D30CB8-789E-E4EA-6C90-00D932559B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8" name="Platshållare för sidfot 4">
            <a:extLst>
              <a:ext uri="{FF2B5EF4-FFF2-40B4-BE49-F238E27FC236}">
                <a16:creationId xmlns:a16="http://schemas.microsoft.com/office/drawing/2014/main" id="{FDFABFDD-E413-3DD7-BDDB-A8B64EDAC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9" name="Platshållare för bildnummer 5">
            <a:extLst>
              <a:ext uri="{FF2B5EF4-FFF2-40B4-BE49-F238E27FC236}">
                <a16:creationId xmlns:a16="http://schemas.microsoft.com/office/drawing/2014/main" id="{73AE64A3-1937-C4AA-5206-D625D85D9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F7D0F1BB-9F9C-4070-C35A-8957881BA8B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innehåll 14">
            <a:extLst>
              <a:ext uri="{FF2B5EF4-FFF2-40B4-BE49-F238E27FC236}">
                <a16:creationId xmlns:a16="http://schemas.microsoft.com/office/drawing/2014/main" id="{A7B54159-EA31-8122-9F43-9203DC60690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4482354" cy="312130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Char char="•"/>
              <a:defRPr sz="2400">
                <a:solidFill>
                  <a:schemeClr val="accent2"/>
                </a:solidFill>
              </a:defRPr>
            </a:lvl1pPr>
            <a:lvl2pPr>
              <a:defRPr sz="2000">
                <a:solidFill>
                  <a:schemeClr val="accent2"/>
                </a:solidFill>
              </a:defRPr>
            </a:lvl2pPr>
            <a:lvl3pPr>
              <a:defRPr sz="2000">
                <a:solidFill>
                  <a:schemeClr val="accent2"/>
                </a:solidFill>
              </a:defRPr>
            </a:lvl3pPr>
            <a:lvl4pPr>
              <a:defRPr sz="2000">
                <a:solidFill>
                  <a:schemeClr val="accent2"/>
                </a:solidFill>
              </a:defRPr>
            </a:lvl4pPr>
            <a:lvl5pPr>
              <a:defRPr sz="2000">
                <a:solidFill>
                  <a:schemeClr val="accent2"/>
                </a:solidFill>
              </a:defRPr>
            </a:lvl5pPr>
            <a:lvl6pPr>
              <a:defRPr sz="2000">
                <a:solidFill>
                  <a:schemeClr val="accent2"/>
                </a:solidFill>
              </a:defRPr>
            </a:lvl6pPr>
            <a:lvl7pPr>
              <a:defRPr sz="2000">
                <a:solidFill>
                  <a:schemeClr val="accent2"/>
                </a:solidFill>
              </a:defRPr>
            </a:lvl7pPr>
            <a:lvl8pPr>
              <a:defRPr sz="2000"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4" name="Platshållare för innehåll 14">
            <a:extLst>
              <a:ext uri="{FF2B5EF4-FFF2-40B4-BE49-F238E27FC236}">
                <a16:creationId xmlns:a16="http://schemas.microsoft.com/office/drawing/2014/main" id="{FF0D07E4-102F-DBC2-3B77-AE3FE523AB8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26941" y="3187285"/>
            <a:ext cx="4482354" cy="312130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Char char="•"/>
              <a:defRPr sz="2400">
                <a:solidFill>
                  <a:schemeClr val="accent2"/>
                </a:solidFill>
              </a:defRPr>
            </a:lvl1pPr>
            <a:lvl2pPr>
              <a:defRPr sz="2000">
                <a:solidFill>
                  <a:schemeClr val="accent2"/>
                </a:solidFill>
              </a:defRPr>
            </a:lvl2pPr>
            <a:lvl3pPr>
              <a:defRPr sz="2000">
                <a:solidFill>
                  <a:schemeClr val="accent2"/>
                </a:solidFill>
              </a:defRPr>
            </a:lvl3pPr>
            <a:lvl4pPr>
              <a:defRPr sz="2000">
                <a:solidFill>
                  <a:schemeClr val="accent2"/>
                </a:solidFill>
              </a:defRPr>
            </a:lvl4pPr>
            <a:lvl5pPr>
              <a:defRPr sz="2000">
                <a:solidFill>
                  <a:schemeClr val="accent2"/>
                </a:solidFill>
              </a:defRPr>
            </a:lvl5pPr>
            <a:lvl6pPr>
              <a:defRPr sz="2000">
                <a:solidFill>
                  <a:schemeClr val="accent2"/>
                </a:solidFill>
              </a:defRPr>
            </a:lvl6pPr>
            <a:lvl7pPr>
              <a:defRPr sz="2000">
                <a:solidFill>
                  <a:schemeClr val="accent2"/>
                </a:solidFill>
              </a:defRPr>
            </a:lvl7pPr>
            <a:lvl8pPr>
              <a:defRPr sz="2000">
                <a:solidFill>
                  <a:schemeClr val="accent2"/>
                </a:solidFill>
              </a:defRPr>
            </a:lvl8pPr>
            <a:lvl9pPr>
              <a:defRPr sz="2000">
                <a:solidFill>
                  <a:schemeClr val="accent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</p:spTree>
    <p:extLst>
      <p:ext uri="{BB962C8B-B14F-4D97-AF65-F5344CB8AC3E}">
        <p14:creationId xmlns:p14="http://schemas.microsoft.com/office/powerpoint/2010/main" val="20439491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ycket text, beige, två spalter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A980A4F5-CAD2-E194-E860-2EC296544624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626941" y="3187285"/>
            <a:ext cx="4482354" cy="312130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</a:t>
            </a:r>
          </a:p>
        </p:txBody>
      </p:sp>
      <p:sp>
        <p:nvSpPr>
          <p:cNvPr id="9" name="Platshållare för innehåll 14">
            <a:extLst>
              <a:ext uri="{FF2B5EF4-FFF2-40B4-BE49-F238E27FC236}">
                <a16:creationId xmlns:a16="http://schemas.microsoft.com/office/drawing/2014/main" id="{37D9E664-A355-6B80-FC10-E1AD5C1ABCD1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4482354" cy="312130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33E007DE-A00E-7E46-E58B-F4E76530C42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42925351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ycket text, rosa, två spalter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02EAFF39-ED2A-2CD7-D4FE-BD5A88348A7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innehåll 14">
            <a:extLst>
              <a:ext uri="{FF2B5EF4-FFF2-40B4-BE49-F238E27FC236}">
                <a16:creationId xmlns:a16="http://schemas.microsoft.com/office/drawing/2014/main" id="{C64A6A59-A5E3-6D38-F888-47F96AD3C43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9788" y="3187286"/>
            <a:ext cx="4482354" cy="3121305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20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</a:t>
            </a:r>
          </a:p>
        </p:txBody>
      </p:sp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918977FF-DD0C-0A54-F6DF-0E788DEF252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626941" y="3187285"/>
            <a:ext cx="4482354" cy="3121305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20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41765169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blå med mönster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67BA035-F610-C643-0B6F-171F34C021D8}"/>
              </a:ext>
            </a:extLst>
          </p:cNvPr>
          <p:cNvSpPr/>
          <p:nvPr/>
        </p:nvSpPr>
        <p:spPr>
          <a:xfrm>
            <a:off x="-14161" y="0"/>
            <a:ext cx="12196852" cy="6860663"/>
          </a:xfrm>
          <a:prstGeom prst="rect">
            <a:avLst/>
          </a:prstGeom>
          <a:solidFill>
            <a:srgbClr val="115E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626F38BB-2CD1-32F8-A8D4-5701EA7F47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8722" y="2249375"/>
            <a:ext cx="4763278" cy="4608626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F428D2D0-ADB2-9132-D9C1-DC7878992B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309" y="1"/>
            <a:ext cx="11541760" cy="6906374"/>
          </a:xfrm>
          <a:prstGeom prst="rect">
            <a:avLst/>
          </a:prstGeom>
        </p:spPr>
      </p:pic>
      <p:sp>
        <p:nvSpPr>
          <p:cNvPr id="11" name="Platshållare för text 16">
            <a:extLst>
              <a:ext uri="{FF2B5EF4-FFF2-40B4-BE49-F238E27FC236}">
                <a16:creationId xmlns:a16="http://schemas.microsoft.com/office/drawing/2014/main" id="{96095D1C-1217-3805-7147-CBC3A88CA60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8892" y="4896198"/>
            <a:ext cx="5595850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12" name="Platshållare för text 18">
            <a:extLst>
              <a:ext uri="{FF2B5EF4-FFF2-40B4-BE49-F238E27FC236}">
                <a16:creationId xmlns:a16="http://schemas.microsoft.com/office/drawing/2014/main" id="{D1EE729E-BCCB-4F53-D790-BFA9336232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8889" y="2685827"/>
            <a:ext cx="5595849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3" name="Platshållare för datum 3">
            <a:extLst>
              <a:ext uri="{FF2B5EF4-FFF2-40B4-BE49-F238E27FC236}">
                <a16:creationId xmlns:a16="http://schemas.microsoft.com/office/drawing/2014/main" id="{1DB8D066-8ED8-DB4D-B466-64BB0EEF53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8891" y="6356351"/>
            <a:ext cx="27432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14" name="Platshållare för sidfot 4">
            <a:extLst>
              <a:ext uri="{FF2B5EF4-FFF2-40B4-BE49-F238E27FC236}">
                <a16:creationId xmlns:a16="http://schemas.microsoft.com/office/drawing/2014/main" id="{F0D45E3F-2CDF-DA7A-38C4-961C1627F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29291" y="6356351"/>
            <a:ext cx="41148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15" name="Platshållare för bildnummer 5">
            <a:extLst>
              <a:ext uri="{FF2B5EF4-FFF2-40B4-BE49-F238E27FC236}">
                <a16:creationId xmlns:a16="http://schemas.microsoft.com/office/drawing/2014/main" id="{CCA670D9-41E2-3E8E-327A-276FB2206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1291" y="6356351"/>
            <a:ext cx="27432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0" name="Platshållare för text 7">
            <a:extLst>
              <a:ext uri="{FF2B5EF4-FFF2-40B4-BE49-F238E27FC236}">
                <a16:creationId xmlns:a16="http://schemas.microsoft.com/office/drawing/2014/main" id="{A25CE8E2-F6D0-FF53-AD39-1C85DD3F8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9721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ch bild beige mönster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01ABBC49-21E0-373F-A6B4-8185757CE9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222" y="0"/>
            <a:ext cx="6097300" cy="6858000"/>
          </a:xfrm>
          <a:prstGeom prst="rect">
            <a:avLst/>
          </a:prstGeom>
        </p:spPr>
      </p:pic>
      <p:sp>
        <p:nvSpPr>
          <p:cNvPr id="14" name="Platshållare för bild 13">
            <a:extLst>
              <a:ext uri="{FF2B5EF4-FFF2-40B4-BE49-F238E27FC236}">
                <a16:creationId xmlns:a16="http://schemas.microsoft.com/office/drawing/2014/main" id="{8F44279F-F020-30BA-8603-D33C2549D7E7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14409" y="376890"/>
            <a:ext cx="5327072" cy="6104217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24E2-704C-4D37-BA3F-3A87B7C16133}" type="datetimeFigureOut">
              <a:rPr lang="sv-SE" smtClean="0"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9E0D6015-2C91-3996-DFEA-703314CF302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8F8940FF-0670-FEE6-358B-76981A2F57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6134407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ch bild rosa mönster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D79BEFC1-A4F1-8794-D2F0-642A697ED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6094700" y="0"/>
            <a:ext cx="6097300" cy="6858000"/>
          </a:xfrm>
          <a:prstGeom prst="rect">
            <a:avLst/>
          </a:prstGeom>
        </p:spPr>
      </p:pic>
      <p:sp>
        <p:nvSpPr>
          <p:cNvPr id="8" name="Platshållare för bild 13">
            <a:extLst>
              <a:ext uri="{FF2B5EF4-FFF2-40B4-BE49-F238E27FC236}">
                <a16:creationId xmlns:a16="http://schemas.microsoft.com/office/drawing/2014/main" id="{9EE42E22-25F5-D9D9-42ED-7A3D546B9115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14409" y="376890"/>
            <a:ext cx="5327072" cy="6104217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  <p:sp>
        <p:nvSpPr>
          <p:cNvPr id="9" name="Platshållare för innehåll 14">
            <a:extLst>
              <a:ext uri="{FF2B5EF4-FFF2-40B4-BE49-F238E27FC236}">
                <a16:creationId xmlns:a16="http://schemas.microsoft.com/office/drawing/2014/main" id="{97D5835B-B4DC-2744-0EC5-5DD6002ABF1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40456877-EB30-E82B-D09B-81E1D345DBD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6290613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ch bild grön mönster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sv-SE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6C666CE9-23DE-0F51-98C1-9B6E6B1B2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0"/>
            <a:ext cx="6165668" cy="6934898"/>
          </a:xfrm>
          <a:prstGeom prst="rect">
            <a:avLst/>
          </a:prstGeom>
        </p:spPr>
      </p:pic>
      <p:sp>
        <p:nvSpPr>
          <p:cNvPr id="3" name="Platshållare för bild 13">
            <a:extLst>
              <a:ext uri="{FF2B5EF4-FFF2-40B4-BE49-F238E27FC236}">
                <a16:creationId xmlns:a16="http://schemas.microsoft.com/office/drawing/2014/main" id="{4B53E081-AC3C-1E55-D486-0AAC4E53764A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14409" y="376890"/>
            <a:ext cx="5327072" cy="6104217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5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3B25D5E2-5C4D-78EA-FB08-BA41FF57D5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B7FF397E-2EF8-5E80-EF36-E256BCA6028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accent5"/>
                </a:solidFill>
              </a:defRPr>
            </a:lvl1pPr>
            <a:lvl2pPr>
              <a:defRPr sz="2000">
                <a:solidFill>
                  <a:schemeClr val="accent5"/>
                </a:solidFill>
              </a:defRPr>
            </a:lvl2pPr>
            <a:lvl3pPr>
              <a:defRPr sz="1800">
                <a:solidFill>
                  <a:schemeClr val="accent5"/>
                </a:solidFill>
              </a:defRPr>
            </a:lvl3pPr>
            <a:lvl4pPr>
              <a:defRPr sz="1800">
                <a:solidFill>
                  <a:schemeClr val="accent5"/>
                </a:solidFill>
              </a:defRPr>
            </a:lvl4pPr>
            <a:lvl5pPr>
              <a:defRPr sz="1800">
                <a:solidFill>
                  <a:schemeClr val="accent5"/>
                </a:solidFill>
              </a:defRPr>
            </a:lvl5pPr>
            <a:lvl6pPr>
              <a:defRPr>
                <a:solidFill>
                  <a:schemeClr val="accent5"/>
                </a:solidFill>
              </a:defRPr>
            </a:lvl6pPr>
            <a:lvl7pPr>
              <a:defRPr>
                <a:solidFill>
                  <a:schemeClr val="accent5"/>
                </a:solidFill>
              </a:defRPr>
            </a:lvl7pPr>
            <a:lvl8pPr>
              <a:defRPr>
                <a:solidFill>
                  <a:schemeClr val="accent5"/>
                </a:solidFill>
              </a:defRPr>
            </a:lvl8pPr>
            <a:lvl9pPr marL="3543300" indent="0">
              <a:buNone/>
              <a:defRPr>
                <a:solidFill>
                  <a:schemeClr val="accent5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</p:spTree>
    <p:extLst>
      <p:ext uri="{BB962C8B-B14F-4D97-AF65-F5344CB8AC3E}">
        <p14:creationId xmlns:p14="http://schemas.microsoft.com/office/powerpoint/2010/main" val="2974412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ch bild, beige med block">
    <p:bg>
      <p:bgPr>
        <a:solidFill>
          <a:srgbClr val="FC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7DE2381B-5024-3724-793D-74461D308E72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24E2-704C-4D37-BA3F-3A87B7C16133}" type="datetimeFigureOut">
              <a:rPr lang="sv-SE" smtClean="0"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13">
            <a:extLst>
              <a:ext uri="{FF2B5EF4-FFF2-40B4-BE49-F238E27FC236}">
                <a16:creationId xmlns:a16="http://schemas.microsoft.com/office/drawing/2014/main" id="{9F53C0D1-C45A-62E3-17F9-B2B696666C4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14409" y="376890"/>
            <a:ext cx="5327072" cy="6104217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FD1E8D68-7A08-73FD-DB12-27EAA5AFD7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87885F99-EBCA-4DFF-8242-6B3F9941336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888506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ch bild, rosa med block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C0D30CE9-F40A-F409-89EA-E427F48F6D08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bild 13">
            <a:extLst>
              <a:ext uri="{FF2B5EF4-FFF2-40B4-BE49-F238E27FC236}">
                <a16:creationId xmlns:a16="http://schemas.microsoft.com/office/drawing/2014/main" id="{1B76F709-7D82-50D5-2A84-0A4761CFDFB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14409" y="376890"/>
            <a:ext cx="5327072" cy="6104217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  <p:sp>
        <p:nvSpPr>
          <p:cNvPr id="9" name="Platshållare för innehåll 14">
            <a:extLst>
              <a:ext uri="{FF2B5EF4-FFF2-40B4-BE49-F238E27FC236}">
                <a16:creationId xmlns:a16="http://schemas.microsoft.com/office/drawing/2014/main" id="{EE70F89C-54D0-3DAA-4AB3-37A7784AFA1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BB59F4F3-0475-6F42-3816-32FDFD141C7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2274423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och bild, beige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6E95EEFA-C4DE-898A-8955-128E0E03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E7D24E2-704C-4D37-BA3F-3A87B7C16133}" type="datetimeFigureOut">
              <a:rPr lang="sv-SE" smtClean="0"/>
              <a:t>2026-02-18</a:t>
            </a:fld>
            <a:endParaRPr lang="sv-SE"/>
          </a:p>
        </p:txBody>
      </p:sp>
      <p:sp>
        <p:nvSpPr>
          <p:cNvPr id="3" name="Platshållare för sidfot 4">
            <a:extLst>
              <a:ext uri="{FF2B5EF4-FFF2-40B4-BE49-F238E27FC236}">
                <a16:creationId xmlns:a16="http://schemas.microsoft.com/office/drawing/2014/main" id="{1AC4C891-A44B-7014-6012-BB5A65CB3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E1ABAC55-46F4-53CD-B8D4-0CE4E0E46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latshållare för innehåll 14">
            <a:extLst>
              <a:ext uri="{FF2B5EF4-FFF2-40B4-BE49-F238E27FC236}">
                <a16:creationId xmlns:a16="http://schemas.microsoft.com/office/drawing/2014/main" id="{009FAC50-2963-023E-939F-C564A4B9BE1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6429451-0F83-1797-37F9-A9F3DF30B1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3" name="Platshållare för bild 13">
            <a:extLst>
              <a:ext uri="{FF2B5EF4-FFF2-40B4-BE49-F238E27FC236}">
                <a16:creationId xmlns:a16="http://schemas.microsoft.com/office/drawing/2014/main" id="{912A2B5C-FE94-AFC1-3C99-CF408AB3C91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</p:spTree>
    <p:extLst>
      <p:ext uri="{BB962C8B-B14F-4D97-AF65-F5344CB8AC3E}">
        <p14:creationId xmlns:p14="http://schemas.microsoft.com/office/powerpoint/2010/main" val="3737874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och bild,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3">
            <a:extLst>
              <a:ext uri="{FF2B5EF4-FFF2-40B4-BE49-F238E27FC236}">
                <a16:creationId xmlns:a16="http://schemas.microsoft.com/office/drawing/2014/main" id="{A7961AE8-1194-CADD-E3CC-2F9071B850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7" name="Platshållare för sidfot 4">
            <a:extLst>
              <a:ext uri="{FF2B5EF4-FFF2-40B4-BE49-F238E27FC236}">
                <a16:creationId xmlns:a16="http://schemas.microsoft.com/office/drawing/2014/main" id="{DE94F43E-6929-15B5-99AE-80B1A43B5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96A79054-E7C8-4DD6-5F6F-D60AE052A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14">
            <a:extLst>
              <a:ext uri="{FF2B5EF4-FFF2-40B4-BE49-F238E27FC236}">
                <a16:creationId xmlns:a16="http://schemas.microsoft.com/office/drawing/2014/main" id="{090F7C18-DEE7-FBC4-81F9-05A2382464D0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6931696C-572A-AC8C-8FE9-C806117A988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2" name="Platshållare för bild 13">
            <a:extLst>
              <a:ext uri="{FF2B5EF4-FFF2-40B4-BE49-F238E27FC236}">
                <a16:creationId xmlns:a16="http://schemas.microsoft.com/office/drawing/2014/main" id="{31ACA0B6-56B0-4AF1-9F9B-A5044AF7FDE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</p:spTree>
    <p:extLst>
      <p:ext uri="{BB962C8B-B14F-4D97-AF65-F5344CB8AC3E}">
        <p14:creationId xmlns:p14="http://schemas.microsoft.com/office/powerpoint/2010/main" val="2097232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och bild, grön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FB2F1800-3D1B-8F8C-3F4D-6C2BC1E1425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accent5"/>
                </a:solidFill>
              </a:defRPr>
            </a:lvl1pPr>
            <a:lvl2pPr>
              <a:defRPr sz="2000">
                <a:solidFill>
                  <a:schemeClr val="accent5"/>
                </a:solidFill>
              </a:defRPr>
            </a:lvl2pPr>
            <a:lvl3pPr>
              <a:defRPr sz="1800">
                <a:solidFill>
                  <a:schemeClr val="accent5"/>
                </a:solidFill>
              </a:defRPr>
            </a:lvl3pPr>
            <a:lvl4pPr>
              <a:defRPr sz="1800">
                <a:solidFill>
                  <a:schemeClr val="accent5"/>
                </a:solidFill>
              </a:defRPr>
            </a:lvl4pPr>
            <a:lvl5pPr>
              <a:defRPr sz="1800">
                <a:solidFill>
                  <a:schemeClr val="accent5"/>
                </a:solidFill>
              </a:defRPr>
            </a:lvl5pPr>
            <a:lvl6pPr>
              <a:defRPr>
                <a:solidFill>
                  <a:schemeClr val="accent5"/>
                </a:solidFill>
              </a:defRPr>
            </a:lvl6pPr>
            <a:lvl7pPr>
              <a:defRPr>
                <a:solidFill>
                  <a:schemeClr val="accent5"/>
                </a:solidFill>
              </a:defRPr>
            </a:lvl7pPr>
            <a:lvl8pPr>
              <a:defRPr>
                <a:solidFill>
                  <a:schemeClr val="accent5"/>
                </a:solidFill>
              </a:defRPr>
            </a:lvl8pPr>
            <a:lvl9pPr marL="3543300" indent="0">
              <a:buNone/>
              <a:defRPr>
                <a:solidFill>
                  <a:schemeClr val="accent5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	</a:t>
            </a:r>
          </a:p>
          <a:p>
            <a:pPr marL="3886200" marR="0" lvl="8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sv-SE"/>
          </a:p>
        </p:txBody>
      </p:sp>
      <p:sp>
        <p:nvSpPr>
          <p:cNvPr id="3" name="Platshållare för datum 3">
            <a:extLst>
              <a:ext uri="{FF2B5EF4-FFF2-40B4-BE49-F238E27FC236}">
                <a16:creationId xmlns:a16="http://schemas.microsoft.com/office/drawing/2014/main" id="{5132DA52-17F5-737C-098A-2A0B9B860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8" name="Platshållare för sidfot 4">
            <a:extLst>
              <a:ext uri="{FF2B5EF4-FFF2-40B4-BE49-F238E27FC236}">
                <a16:creationId xmlns:a16="http://schemas.microsoft.com/office/drawing/2014/main" id="{5D8C1904-BB09-D7A1-D1E5-5BFD7494D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sv-SE"/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BD552679-DCBE-1AA4-1536-56B5F445733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0" name="Platshållare för bild 13">
            <a:extLst>
              <a:ext uri="{FF2B5EF4-FFF2-40B4-BE49-F238E27FC236}">
                <a16:creationId xmlns:a16="http://schemas.microsoft.com/office/drawing/2014/main" id="{DC43D41B-A749-1B37-91F8-11F871FA02E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5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</p:spTree>
    <p:extLst>
      <p:ext uri="{BB962C8B-B14F-4D97-AF65-F5344CB8AC3E}">
        <p14:creationId xmlns:p14="http://schemas.microsoft.com/office/powerpoint/2010/main" val="3913650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ra rubrik, beige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8048DC49-A30F-EE61-6AF9-FEA35BE8035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7820854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ra rubrik,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02EAFF39-ED2A-2CD7-D4FE-BD5A88348A7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28937889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ubrikbild med utfallande bild 1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infoga bild. </a:t>
            </a:r>
          </a:p>
          <a:p>
            <a:r>
              <a:rPr lang="sv-SE"/>
              <a:t>Bilden är utfallande. </a:t>
            </a:r>
          </a:p>
          <a:p>
            <a:r>
              <a:rPr lang="sv-SE"/>
              <a:t>Se till att den fungerar med rubriken. </a:t>
            </a:r>
          </a:p>
          <a:p>
            <a:r>
              <a:rPr lang="sv-SE"/>
              <a:t>Det går bra att byta färg på texten i rubriken.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30D1-9B43-4A41-B3A1-206CB98018A1}" type="datetime1">
              <a:rPr lang="sv-SE" smtClean="0"/>
              <a:t>2026-02-18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0" name="Platshållare för text 16">
            <a:extLst>
              <a:ext uri="{FF2B5EF4-FFF2-40B4-BE49-F238E27FC236}">
                <a16:creationId xmlns:a16="http://schemas.microsoft.com/office/drawing/2014/main" id="{85D8FE2A-468F-5253-E8E0-91F9B6BBCF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1" y="4896197"/>
            <a:ext cx="10287004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11" name="Platshållare för text 18">
            <a:extLst>
              <a:ext uri="{FF2B5EF4-FFF2-40B4-BE49-F238E27FC236}">
                <a16:creationId xmlns:a16="http://schemas.microsoft.com/office/drawing/2014/main" id="{48327CB7-C6AE-7A16-AD2A-04DA1E3420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685826"/>
            <a:ext cx="10287002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9391739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ra rubrik, grön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3CD29033-FAE7-ADE4-763C-031B74A625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9" y="2395569"/>
            <a:ext cx="7313610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612553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 och förklarande text,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D2485B5A-3328-6829-008E-1BE6F23E86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text 12">
            <a:extLst>
              <a:ext uri="{FF2B5EF4-FFF2-40B4-BE49-F238E27FC236}">
                <a16:creationId xmlns:a16="http://schemas.microsoft.com/office/drawing/2014/main" id="{778F813B-4F20-0A04-769A-71B9358CF41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A0F11F9F-E343-868E-989A-A54A21E6756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9" y="1985554"/>
            <a:ext cx="7114902" cy="4205696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400">
                <a:solidFill>
                  <a:schemeClr val="tx2"/>
                </a:solidFill>
              </a:defRPr>
            </a:lvl6pPr>
            <a:lvl7pPr>
              <a:defRPr sz="2400">
                <a:solidFill>
                  <a:schemeClr val="tx2"/>
                </a:solidFill>
              </a:defRPr>
            </a:lvl7pPr>
            <a:lvl8pPr>
              <a:defRPr sz="2400">
                <a:solidFill>
                  <a:schemeClr val="tx2"/>
                </a:solidFill>
              </a:defRPr>
            </a:lvl8pPr>
            <a:lvl9pPr>
              <a:defRPr sz="2400">
                <a:solidFill>
                  <a:schemeClr val="tx2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9" name="Platshållare för text 16">
            <a:extLst>
              <a:ext uri="{FF2B5EF4-FFF2-40B4-BE49-F238E27FC236}">
                <a16:creationId xmlns:a16="http://schemas.microsoft.com/office/drawing/2014/main" id="{F4E92D7F-3069-BFB3-AA0C-662A9B73A0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85165" y="1985554"/>
            <a:ext cx="4232365" cy="4205696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>
              <a:defRPr sz="2000"/>
            </a:lvl2pPr>
            <a:lvl4pPr>
              <a:defRPr sz="2000"/>
            </a:lvl4pPr>
            <a:lvl5pPr>
              <a:defRPr sz="2000"/>
            </a:lvl5pPr>
            <a:lvl6pPr>
              <a:defRPr sz="2000">
                <a:solidFill>
                  <a:schemeClr val="tx2"/>
                </a:solidFill>
              </a:defRPr>
            </a:lvl6pPr>
            <a:lvl7pPr>
              <a:defRPr sz="2000">
                <a:solidFill>
                  <a:schemeClr val="tx2"/>
                </a:solidFill>
              </a:defRPr>
            </a:lvl7pPr>
            <a:lvl8pPr>
              <a:defRPr sz="2000">
                <a:solidFill>
                  <a:schemeClr val="tx2"/>
                </a:solidFill>
              </a:defRPr>
            </a:lvl8pPr>
            <a:lvl9pPr>
              <a:defRPr sz="2000">
                <a:solidFill>
                  <a:schemeClr val="tx2"/>
                </a:solidFill>
              </a:defRPr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32830125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 och förklarande text, grön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63DB11FA-8F40-B2F4-EE01-3122E6D50E6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7" name="Platshållare för text 12">
            <a:extLst>
              <a:ext uri="{FF2B5EF4-FFF2-40B4-BE49-F238E27FC236}">
                <a16:creationId xmlns:a16="http://schemas.microsoft.com/office/drawing/2014/main" id="{E08DBD0D-6A0E-CC48-A0A2-B21A3882EF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0BAAE75D-8F6C-03AB-16BE-CFBAB9EA413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9" y="1985554"/>
            <a:ext cx="7114902" cy="4205696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 sz="2400">
                <a:solidFill>
                  <a:schemeClr val="accent2"/>
                </a:solidFill>
              </a:defRPr>
            </a:lvl3pPr>
            <a:lvl4pPr>
              <a:defRPr sz="2400">
                <a:solidFill>
                  <a:schemeClr val="accent2"/>
                </a:solidFill>
              </a:defRPr>
            </a:lvl4pPr>
            <a:lvl5pPr>
              <a:defRPr sz="2400">
                <a:solidFill>
                  <a:schemeClr val="accent2"/>
                </a:solidFill>
              </a:defRPr>
            </a:lvl5pPr>
            <a:lvl6pPr>
              <a:defRPr sz="2400">
                <a:solidFill>
                  <a:schemeClr val="accent2"/>
                </a:solidFill>
              </a:defRPr>
            </a:lvl6pPr>
            <a:lvl7pPr>
              <a:defRPr sz="2400">
                <a:solidFill>
                  <a:schemeClr val="accent2"/>
                </a:solidFill>
              </a:defRPr>
            </a:lvl7pPr>
            <a:lvl8pPr>
              <a:defRPr sz="2400">
                <a:solidFill>
                  <a:schemeClr val="accent2"/>
                </a:solidFill>
              </a:defRPr>
            </a:lvl8pPr>
            <a:lvl9pPr>
              <a:defRPr sz="2400">
                <a:solidFill>
                  <a:schemeClr val="accent2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9" name="Platshållare för text 16">
            <a:extLst>
              <a:ext uri="{FF2B5EF4-FFF2-40B4-BE49-F238E27FC236}">
                <a16:creationId xmlns:a16="http://schemas.microsoft.com/office/drawing/2014/main" id="{703764F0-3517-220C-22D5-E41F7F10241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85165" y="1985554"/>
            <a:ext cx="4232365" cy="4205696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1pPr>
            <a:lvl2pPr>
              <a:defRPr sz="2000"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 sz="2000">
                <a:solidFill>
                  <a:schemeClr val="accent2"/>
                </a:solidFill>
              </a:defRPr>
            </a:lvl4pPr>
            <a:lvl5pPr>
              <a:defRPr sz="2000">
                <a:solidFill>
                  <a:schemeClr val="accent2"/>
                </a:solidFill>
              </a:defRPr>
            </a:lvl5pPr>
            <a:lvl6pPr>
              <a:defRPr sz="2000">
                <a:solidFill>
                  <a:schemeClr val="accent2"/>
                </a:solidFill>
              </a:defRPr>
            </a:lvl6pPr>
            <a:lvl7pPr>
              <a:defRPr sz="2000">
                <a:solidFill>
                  <a:schemeClr val="accent2"/>
                </a:solidFill>
              </a:defRPr>
            </a:lvl7pPr>
            <a:lvl8pPr>
              <a:defRPr sz="2000">
                <a:solidFill>
                  <a:schemeClr val="accent2"/>
                </a:solidFill>
              </a:defRPr>
            </a:lvl8pPr>
            <a:lvl9pPr>
              <a:defRPr sz="2000">
                <a:solidFill>
                  <a:schemeClr val="accent2"/>
                </a:solidFill>
              </a:defRPr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3786795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 och förklarande text, beige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4DA60933-BA96-D741-67AC-2E5DA8A45F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text 12">
            <a:extLst>
              <a:ext uri="{FF2B5EF4-FFF2-40B4-BE49-F238E27FC236}">
                <a16:creationId xmlns:a16="http://schemas.microsoft.com/office/drawing/2014/main" id="{7EC51B90-D296-3DBD-6DAA-4E39973601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0A109B8C-54D8-910D-BBB1-F107D8543F4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9" y="1985554"/>
            <a:ext cx="7114902" cy="4205696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 marL="4114800" indent="-457200">
              <a:buFont typeface="+mj-lt"/>
              <a:buAutoNum type="arabicPeriod"/>
              <a:defRPr sz="2400"/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8" name="Platshållare för text 16">
            <a:extLst>
              <a:ext uri="{FF2B5EF4-FFF2-40B4-BE49-F238E27FC236}">
                <a16:creationId xmlns:a16="http://schemas.microsoft.com/office/drawing/2014/main" id="{4E3EF244-8351-9881-2D2D-B90744904B6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85165" y="1985554"/>
            <a:ext cx="4232365" cy="4205696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9pPr marL="3657600" indent="0">
              <a:buNone/>
              <a:defRPr/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111542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 och förklarande text, gråvi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4DA60933-BA96-D741-67AC-2E5DA8A45F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text 12">
            <a:extLst>
              <a:ext uri="{FF2B5EF4-FFF2-40B4-BE49-F238E27FC236}">
                <a16:creationId xmlns:a16="http://schemas.microsoft.com/office/drawing/2014/main" id="{7EC51B90-D296-3DBD-6DAA-4E39973601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0A109B8C-54D8-910D-BBB1-F107D8543F4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9" y="1985554"/>
            <a:ext cx="7114902" cy="4205696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 marL="4114800" indent="-457200">
              <a:buFont typeface="+mj-lt"/>
              <a:buAutoNum type="arabicPeriod"/>
              <a:defRPr sz="2400"/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8" name="Platshållare för text 16">
            <a:extLst>
              <a:ext uri="{FF2B5EF4-FFF2-40B4-BE49-F238E27FC236}">
                <a16:creationId xmlns:a16="http://schemas.microsoft.com/office/drawing/2014/main" id="{4E3EF244-8351-9881-2D2D-B90744904B6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85165" y="1985554"/>
            <a:ext cx="4232365" cy="4205696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9pPr marL="3657600" indent="0">
              <a:buNone/>
              <a:defRPr/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24708553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 och förklarande text, v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4DA60933-BA96-D741-67AC-2E5DA8A45F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text 12">
            <a:extLst>
              <a:ext uri="{FF2B5EF4-FFF2-40B4-BE49-F238E27FC236}">
                <a16:creationId xmlns:a16="http://schemas.microsoft.com/office/drawing/2014/main" id="{7EC51B90-D296-3DBD-6DAA-4E39973601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0A109B8C-54D8-910D-BBB1-F107D8543F4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9" y="1985554"/>
            <a:ext cx="7114902" cy="4205696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 marL="4114800" indent="-457200">
              <a:buFont typeface="+mj-lt"/>
              <a:buAutoNum type="arabicPeriod"/>
              <a:defRPr sz="2400"/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8" name="Platshållare för text 16">
            <a:extLst>
              <a:ext uri="{FF2B5EF4-FFF2-40B4-BE49-F238E27FC236}">
                <a16:creationId xmlns:a16="http://schemas.microsoft.com/office/drawing/2014/main" id="{4E3EF244-8351-9881-2D2D-B90744904B6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85165" y="1985554"/>
            <a:ext cx="4232365" cy="4205696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9pPr marL="3657600" indent="0">
              <a:buNone/>
              <a:defRPr/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15293770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,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D2485B5A-3328-6829-008E-1BE6F23E86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text 12">
            <a:extLst>
              <a:ext uri="{FF2B5EF4-FFF2-40B4-BE49-F238E27FC236}">
                <a16:creationId xmlns:a16="http://schemas.microsoft.com/office/drawing/2014/main" id="{778F813B-4F20-0A04-769A-71B9358CF41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72634EE0-193F-CE61-65F1-CEF35956776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8" y="1985554"/>
            <a:ext cx="11443061" cy="4205696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400">
                <a:solidFill>
                  <a:schemeClr val="tx2"/>
                </a:solidFill>
              </a:defRPr>
            </a:lvl6pPr>
            <a:lvl7pPr>
              <a:defRPr sz="2400">
                <a:solidFill>
                  <a:schemeClr val="tx2"/>
                </a:solidFill>
              </a:defRPr>
            </a:lvl7pPr>
            <a:lvl8pPr>
              <a:defRPr sz="2400">
                <a:solidFill>
                  <a:schemeClr val="tx2"/>
                </a:solidFill>
              </a:defRPr>
            </a:lvl8pPr>
            <a:lvl9pPr>
              <a:defRPr sz="2400">
                <a:solidFill>
                  <a:schemeClr val="tx2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</p:spTree>
    <p:extLst>
      <p:ext uri="{BB962C8B-B14F-4D97-AF65-F5344CB8AC3E}">
        <p14:creationId xmlns:p14="http://schemas.microsoft.com/office/powerpoint/2010/main" val="3023105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, grön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63DB11FA-8F40-B2F4-EE01-3122E6D50E6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7" name="Platshållare för text 12">
            <a:extLst>
              <a:ext uri="{FF2B5EF4-FFF2-40B4-BE49-F238E27FC236}">
                <a16:creationId xmlns:a16="http://schemas.microsoft.com/office/drawing/2014/main" id="{E08DBD0D-6A0E-CC48-A0A2-B21A3882EF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10" name="Platshållare för innehåll 14">
            <a:extLst>
              <a:ext uri="{FF2B5EF4-FFF2-40B4-BE49-F238E27FC236}">
                <a16:creationId xmlns:a16="http://schemas.microsoft.com/office/drawing/2014/main" id="{96C3545B-4949-4038-C177-59F3C65AF0A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8" y="1985554"/>
            <a:ext cx="11443061" cy="4205696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 sz="2400">
                <a:solidFill>
                  <a:schemeClr val="accent2"/>
                </a:solidFill>
              </a:defRPr>
            </a:lvl3pPr>
            <a:lvl4pPr>
              <a:defRPr sz="2400">
                <a:solidFill>
                  <a:schemeClr val="accent2"/>
                </a:solidFill>
              </a:defRPr>
            </a:lvl4pPr>
            <a:lvl5pPr>
              <a:defRPr sz="2400">
                <a:solidFill>
                  <a:schemeClr val="accent2"/>
                </a:solidFill>
              </a:defRPr>
            </a:lvl5pPr>
            <a:lvl6pPr>
              <a:defRPr sz="2400">
                <a:solidFill>
                  <a:schemeClr val="accent2"/>
                </a:solidFill>
              </a:defRPr>
            </a:lvl6pPr>
            <a:lvl7pPr>
              <a:defRPr sz="2400">
                <a:solidFill>
                  <a:schemeClr val="accent2"/>
                </a:solidFill>
              </a:defRPr>
            </a:lvl7pPr>
            <a:lvl8pPr>
              <a:defRPr sz="2400">
                <a:solidFill>
                  <a:schemeClr val="accent2"/>
                </a:solidFill>
              </a:defRPr>
            </a:lvl8pPr>
            <a:lvl9pPr>
              <a:defRPr sz="2400">
                <a:solidFill>
                  <a:schemeClr val="accent2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</p:spTree>
    <p:extLst>
      <p:ext uri="{BB962C8B-B14F-4D97-AF65-F5344CB8AC3E}">
        <p14:creationId xmlns:p14="http://schemas.microsoft.com/office/powerpoint/2010/main" val="686372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, beige">
    <p:bg>
      <p:bgPr>
        <a:solidFill>
          <a:srgbClr val="FC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4DA60933-BA96-D741-67AC-2E5DA8A45F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text 12">
            <a:extLst>
              <a:ext uri="{FF2B5EF4-FFF2-40B4-BE49-F238E27FC236}">
                <a16:creationId xmlns:a16="http://schemas.microsoft.com/office/drawing/2014/main" id="{7EC51B90-D296-3DBD-6DAA-4E39973601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0A109B8C-54D8-910D-BBB1-F107D8543F4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8" y="1985554"/>
            <a:ext cx="11443061" cy="4205696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sv-SE"/>
              <a:t>Infoga tabell eller diagram</a:t>
            </a:r>
          </a:p>
        </p:txBody>
      </p:sp>
    </p:spTree>
    <p:extLst>
      <p:ext uri="{BB962C8B-B14F-4D97-AF65-F5344CB8AC3E}">
        <p14:creationId xmlns:p14="http://schemas.microsoft.com/office/powerpoint/2010/main" val="2257196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, gråvi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1BF1373B-C80E-1D2A-5BA1-9A96FAE592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9446C918-AAF2-5BA7-D668-A712F110DB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312002D2-62BA-D60F-ACA4-225EB532E8A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8" y="1985554"/>
            <a:ext cx="11443061" cy="4205696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>
                <a:solidFill>
                  <a:schemeClr val="tx1"/>
                </a:solidFill>
              </a:defRPr>
            </a:lvl6pPr>
            <a:lvl7pPr>
              <a:defRPr sz="2400">
                <a:solidFill>
                  <a:schemeClr val="tx1"/>
                </a:solidFill>
              </a:defRPr>
            </a:lvl7pPr>
            <a:lvl8pPr>
              <a:defRPr sz="2400">
                <a:solidFill>
                  <a:schemeClr val="tx1"/>
                </a:solidFill>
              </a:defRPr>
            </a:lvl8pPr>
            <a:lvl9pPr>
              <a:defRPr sz="2400">
                <a:solidFill>
                  <a:schemeClr val="tx1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</p:spTree>
    <p:extLst>
      <p:ext uri="{BB962C8B-B14F-4D97-AF65-F5344CB8AC3E}">
        <p14:creationId xmlns:p14="http://schemas.microsoft.com/office/powerpoint/2010/main" val="10585734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ubrikbild med utfallande bild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infoga bild. </a:t>
            </a:r>
          </a:p>
          <a:p>
            <a:r>
              <a:rPr lang="sv-SE"/>
              <a:t>Bilden är utfallande. </a:t>
            </a:r>
          </a:p>
          <a:p>
            <a:r>
              <a:rPr lang="sv-SE"/>
              <a:t>Se till att den fungerar med rubriken. </a:t>
            </a:r>
          </a:p>
          <a:p>
            <a:r>
              <a:rPr lang="sv-SE"/>
              <a:t>Det går bra att byta färg på texten i rubriken.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30D1-9B43-4A41-B3A1-206CB98018A1}" type="datetime1">
              <a:rPr lang="sv-SE" smtClean="0"/>
              <a:t>2026-02-18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text 16">
            <a:extLst>
              <a:ext uri="{FF2B5EF4-FFF2-40B4-BE49-F238E27FC236}">
                <a16:creationId xmlns:a16="http://schemas.microsoft.com/office/drawing/2014/main" id="{85D8FE2A-468F-5253-E8E0-91F9B6BBCF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1" y="4896197"/>
            <a:ext cx="10287004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11" name="Platshållare för text 18">
            <a:extLst>
              <a:ext uri="{FF2B5EF4-FFF2-40B4-BE49-F238E27FC236}">
                <a16:creationId xmlns:a16="http://schemas.microsoft.com/office/drawing/2014/main" id="{48327CB7-C6AE-7A16-AD2A-04DA1E3420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685826"/>
            <a:ext cx="10287002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CC0B80D9-E849-8C70-7B22-9F0A60A41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235146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, v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1BF1373B-C80E-1D2A-5BA1-9A96FAE592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9446C918-AAF2-5BA7-D668-A712F110DB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312002D2-62BA-D60F-ACA4-225EB532E8A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8" y="1985554"/>
            <a:ext cx="11443061" cy="4205696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>
                <a:solidFill>
                  <a:schemeClr val="tx1"/>
                </a:solidFill>
              </a:defRPr>
            </a:lvl6pPr>
            <a:lvl7pPr>
              <a:defRPr sz="2400">
                <a:solidFill>
                  <a:schemeClr val="tx1"/>
                </a:solidFill>
              </a:defRPr>
            </a:lvl7pPr>
            <a:lvl8pPr>
              <a:defRPr sz="2400">
                <a:solidFill>
                  <a:schemeClr val="tx1"/>
                </a:solidFill>
              </a:defRPr>
            </a:lvl8pPr>
            <a:lvl9pPr>
              <a:defRPr sz="2400">
                <a:solidFill>
                  <a:schemeClr val="tx1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</p:spTree>
    <p:extLst>
      <p:ext uri="{BB962C8B-B14F-4D97-AF65-F5344CB8AC3E}">
        <p14:creationId xmlns:p14="http://schemas.microsoft.com/office/powerpoint/2010/main" val="33293390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spalter, förklarande text, beige">
    <p:bg>
      <p:bgPr>
        <a:solidFill>
          <a:srgbClr val="FC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C5C9D388-7C02-E35E-C14B-7EE24D7AF384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339840" y="2864756"/>
            <a:ext cx="5477691" cy="332649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>
                <a:solidFill>
                  <a:schemeClr val="tx1"/>
                </a:solidFill>
              </a:defRPr>
            </a:lvl6pPr>
            <a:lvl7pPr>
              <a:defRPr sz="2400">
                <a:solidFill>
                  <a:schemeClr val="tx1"/>
                </a:solidFill>
              </a:defRPr>
            </a:lvl7pPr>
            <a:lvl8pPr>
              <a:defRPr sz="2400">
                <a:solidFill>
                  <a:schemeClr val="tx1"/>
                </a:solidFill>
              </a:defRPr>
            </a:lvl8pPr>
            <a:lvl9pPr>
              <a:defRPr sz="2400">
                <a:solidFill>
                  <a:schemeClr val="tx1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8" name="Platshållare för text 16">
            <a:extLst>
              <a:ext uri="{FF2B5EF4-FFF2-40B4-BE49-F238E27FC236}">
                <a16:creationId xmlns:a16="http://schemas.microsoft.com/office/drawing/2014/main" id="{3F89A5AC-229B-45A9-831D-51CA049B0F7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984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</a:lstStyle>
          <a:p>
            <a:pPr lvl="0"/>
            <a:r>
              <a:rPr lang="sv-SE"/>
              <a:t>Förklarande text till tabell eller diagram.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4DA60933-BA96-D741-67AC-2E5DA8A45F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text 12">
            <a:extLst>
              <a:ext uri="{FF2B5EF4-FFF2-40B4-BE49-F238E27FC236}">
                <a16:creationId xmlns:a16="http://schemas.microsoft.com/office/drawing/2014/main" id="{7EC51B90-D296-3DBD-6DAA-4E39973601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11" name="Platshållare för innehåll 14">
            <a:extLst>
              <a:ext uri="{FF2B5EF4-FFF2-40B4-BE49-F238E27FC236}">
                <a16:creationId xmlns:a16="http://schemas.microsoft.com/office/drawing/2014/main" id="{359FF63F-C08A-98FC-8D1F-463B346E8839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74470" y="2864756"/>
            <a:ext cx="5477691" cy="332649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>
                <a:solidFill>
                  <a:schemeClr val="tx1"/>
                </a:solidFill>
              </a:defRPr>
            </a:lvl6pPr>
            <a:lvl7pPr>
              <a:defRPr sz="2400">
                <a:solidFill>
                  <a:schemeClr val="tx1"/>
                </a:solidFill>
              </a:defRPr>
            </a:lvl7pPr>
            <a:lvl8pPr>
              <a:defRPr sz="2400">
                <a:solidFill>
                  <a:schemeClr val="tx1"/>
                </a:solidFill>
              </a:defRPr>
            </a:lvl8pPr>
            <a:lvl9pPr>
              <a:defRPr sz="2400">
                <a:solidFill>
                  <a:schemeClr val="tx1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12" name="Platshållare för text 16">
            <a:extLst>
              <a:ext uri="{FF2B5EF4-FFF2-40B4-BE49-F238E27FC236}">
                <a16:creationId xmlns:a16="http://schemas.microsoft.com/office/drawing/2014/main" id="{417925C0-6567-BC76-148B-CB6634EA1BB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447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2872475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spalter, förklarande text,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474A7344-2CFF-ED05-2316-860C1667BAFD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339840" y="2864756"/>
            <a:ext cx="5477691" cy="332649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400">
                <a:solidFill>
                  <a:schemeClr val="tx2"/>
                </a:solidFill>
              </a:defRPr>
            </a:lvl6pPr>
            <a:lvl7pPr>
              <a:defRPr sz="2400">
                <a:solidFill>
                  <a:schemeClr val="tx2"/>
                </a:solidFill>
              </a:defRPr>
            </a:lvl7pPr>
            <a:lvl8pPr>
              <a:defRPr sz="2400">
                <a:solidFill>
                  <a:schemeClr val="tx2"/>
                </a:solidFill>
              </a:defRPr>
            </a:lvl8pPr>
            <a:lvl9pPr>
              <a:defRPr sz="2400">
                <a:solidFill>
                  <a:schemeClr val="tx2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9" name="Platshållare för text 16">
            <a:extLst>
              <a:ext uri="{FF2B5EF4-FFF2-40B4-BE49-F238E27FC236}">
                <a16:creationId xmlns:a16="http://schemas.microsoft.com/office/drawing/2014/main" id="{686B3BD7-B939-FA50-2DC8-2A8B368DE7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984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D2485B5A-3328-6829-008E-1BE6F23E86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text 12">
            <a:extLst>
              <a:ext uri="{FF2B5EF4-FFF2-40B4-BE49-F238E27FC236}">
                <a16:creationId xmlns:a16="http://schemas.microsoft.com/office/drawing/2014/main" id="{778F813B-4F20-0A04-769A-71B9358CF41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11" name="Platshållare för innehåll 14">
            <a:extLst>
              <a:ext uri="{FF2B5EF4-FFF2-40B4-BE49-F238E27FC236}">
                <a16:creationId xmlns:a16="http://schemas.microsoft.com/office/drawing/2014/main" id="{9EAEE212-D90F-D859-A789-6600CCA24BF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74470" y="2864756"/>
            <a:ext cx="5477691" cy="332649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400">
                <a:solidFill>
                  <a:schemeClr val="tx2"/>
                </a:solidFill>
              </a:defRPr>
            </a:lvl6pPr>
            <a:lvl7pPr>
              <a:defRPr sz="2400">
                <a:solidFill>
                  <a:schemeClr val="tx2"/>
                </a:solidFill>
              </a:defRPr>
            </a:lvl7pPr>
            <a:lvl8pPr>
              <a:defRPr sz="2400">
                <a:solidFill>
                  <a:schemeClr val="tx2"/>
                </a:solidFill>
              </a:defRPr>
            </a:lvl8pPr>
            <a:lvl9pPr>
              <a:defRPr sz="2400">
                <a:solidFill>
                  <a:schemeClr val="tx2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12" name="Platshållare för text 16">
            <a:extLst>
              <a:ext uri="{FF2B5EF4-FFF2-40B4-BE49-F238E27FC236}">
                <a16:creationId xmlns:a16="http://schemas.microsoft.com/office/drawing/2014/main" id="{403FB370-139B-A07B-172C-9A579E8F2EB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447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2274751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spalter, förklarande text, grön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63DB11FA-8F40-B2F4-EE01-3122E6D50E6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7" name="Platshållare för text 12">
            <a:extLst>
              <a:ext uri="{FF2B5EF4-FFF2-40B4-BE49-F238E27FC236}">
                <a16:creationId xmlns:a16="http://schemas.microsoft.com/office/drawing/2014/main" id="{E08DBD0D-6A0E-CC48-A0A2-B21A3882EF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3" name="Platshållare för innehåll 14">
            <a:extLst>
              <a:ext uri="{FF2B5EF4-FFF2-40B4-BE49-F238E27FC236}">
                <a16:creationId xmlns:a16="http://schemas.microsoft.com/office/drawing/2014/main" id="{5DCD71E2-5B66-8578-1219-23931D8E2FA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339840" y="2864756"/>
            <a:ext cx="5477691" cy="332649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 sz="2400">
                <a:solidFill>
                  <a:schemeClr val="accent2"/>
                </a:solidFill>
              </a:defRPr>
            </a:lvl3pPr>
            <a:lvl4pPr>
              <a:defRPr sz="2400">
                <a:solidFill>
                  <a:schemeClr val="accent2"/>
                </a:solidFill>
              </a:defRPr>
            </a:lvl4pPr>
            <a:lvl5pPr>
              <a:defRPr sz="2400">
                <a:solidFill>
                  <a:schemeClr val="accent2"/>
                </a:solidFill>
              </a:defRPr>
            </a:lvl5pPr>
            <a:lvl6pPr>
              <a:defRPr sz="2400">
                <a:solidFill>
                  <a:schemeClr val="accent2"/>
                </a:solidFill>
              </a:defRPr>
            </a:lvl6pPr>
            <a:lvl7pPr>
              <a:defRPr sz="2400">
                <a:solidFill>
                  <a:schemeClr val="accent2"/>
                </a:solidFill>
              </a:defRPr>
            </a:lvl7pPr>
            <a:lvl8pPr>
              <a:defRPr sz="2400">
                <a:solidFill>
                  <a:schemeClr val="accent2"/>
                </a:solidFill>
              </a:defRPr>
            </a:lvl8pPr>
            <a:lvl9pPr>
              <a:defRPr sz="2400">
                <a:solidFill>
                  <a:schemeClr val="accent2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10" name="Platshållare för text 16">
            <a:extLst>
              <a:ext uri="{FF2B5EF4-FFF2-40B4-BE49-F238E27FC236}">
                <a16:creationId xmlns:a16="http://schemas.microsoft.com/office/drawing/2014/main" id="{01AB7FCE-4DD3-1B20-DD8F-B308FB53989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3984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accent2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800"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  <p:sp>
        <p:nvSpPr>
          <p:cNvPr id="11" name="Platshållare för innehåll 14">
            <a:extLst>
              <a:ext uri="{FF2B5EF4-FFF2-40B4-BE49-F238E27FC236}">
                <a16:creationId xmlns:a16="http://schemas.microsoft.com/office/drawing/2014/main" id="{7E63256A-17DC-BF16-4921-48B82B122E5A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74470" y="2864756"/>
            <a:ext cx="5477691" cy="332649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12" name="Platshållare för text 16">
            <a:extLst>
              <a:ext uri="{FF2B5EF4-FFF2-40B4-BE49-F238E27FC236}">
                <a16:creationId xmlns:a16="http://schemas.microsoft.com/office/drawing/2014/main" id="{C69C146E-A0C7-7386-FFD6-2B498567DA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447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accent2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800"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4226985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spalter, förklarande text, gråvi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1BF1373B-C80E-1D2A-5BA1-9A96FAE592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9446C918-AAF2-5BA7-D668-A712F110DB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EBA1525C-163C-042D-CA5B-024A2980C770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339840" y="2864756"/>
            <a:ext cx="5477691" cy="332649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>
                <a:solidFill>
                  <a:schemeClr val="tx1"/>
                </a:solidFill>
              </a:defRPr>
            </a:lvl6pPr>
            <a:lvl7pPr>
              <a:defRPr sz="2400">
                <a:solidFill>
                  <a:schemeClr val="tx1"/>
                </a:solidFill>
              </a:defRPr>
            </a:lvl7pPr>
            <a:lvl8pPr>
              <a:defRPr sz="2400"/>
            </a:lvl8pPr>
            <a:lvl9pPr>
              <a:defRPr sz="2400">
                <a:solidFill>
                  <a:schemeClr val="tx1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3" name="Platshållare för text 16">
            <a:extLst>
              <a:ext uri="{FF2B5EF4-FFF2-40B4-BE49-F238E27FC236}">
                <a16:creationId xmlns:a16="http://schemas.microsoft.com/office/drawing/2014/main" id="{E7A3262B-774A-BA1B-6C44-8363263BE13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3984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Förklarande text till tabell eller diagram.</a:t>
            </a:r>
          </a:p>
        </p:txBody>
      </p:sp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620ADF63-873E-36F4-985B-6841733ECBD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74470" y="2864756"/>
            <a:ext cx="5477691" cy="332649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8" name="Platshållare för text 16">
            <a:extLst>
              <a:ext uri="{FF2B5EF4-FFF2-40B4-BE49-F238E27FC236}">
                <a16:creationId xmlns:a16="http://schemas.microsoft.com/office/drawing/2014/main" id="{395E6825-5EA6-8E65-9ABF-5C7BD855FF2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447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397239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spalter, förklarande text, v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1BF1373B-C80E-1D2A-5BA1-9A96FAE592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9446C918-AAF2-5BA7-D668-A712F110DB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EBA1525C-163C-042D-CA5B-024A2980C770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339840" y="2864756"/>
            <a:ext cx="5477691" cy="332649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>
                <a:solidFill>
                  <a:schemeClr val="tx1"/>
                </a:solidFill>
              </a:defRPr>
            </a:lvl6pPr>
            <a:lvl7pPr>
              <a:defRPr sz="2400">
                <a:solidFill>
                  <a:schemeClr val="tx1"/>
                </a:solidFill>
              </a:defRPr>
            </a:lvl7pPr>
            <a:lvl8pPr>
              <a:defRPr sz="2400"/>
            </a:lvl8pPr>
            <a:lvl9pPr>
              <a:defRPr sz="2400">
                <a:solidFill>
                  <a:schemeClr val="tx1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3" name="Platshållare för text 16">
            <a:extLst>
              <a:ext uri="{FF2B5EF4-FFF2-40B4-BE49-F238E27FC236}">
                <a16:creationId xmlns:a16="http://schemas.microsoft.com/office/drawing/2014/main" id="{E7A3262B-774A-BA1B-6C44-8363263BE13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3984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Förklarande text till tabell eller diagram.</a:t>
            </a:r>
          </a:p>
        </p:txBody>
      </p:sp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620ADF63-873E-36F4-985B-6841733ECBD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74470" y="2864756"/>
            <a:ext cx="5477691" cy="332649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8" name="Platshållare för text 16">
            <a:extLst>
              <a:ext uri="{FF2B5EF4-FFF2-40B4-BE49-F238E27FC236}">
                <a16:creationId xmlns:a16="http://schemas.microsoft.com/office/drawing/2014/main" id="{395E6825-5EA6-8E65-9ABF-5C7BD855FF2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447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2039729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Utfallande bild med textruta, beige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</a:t>
            </a:r>
          </a:p>
          <a:p>
            <a:r>
              <a:rPr lang="sv-SE"/>
              <a:t>lägga till en bild.</a:t>
            </a:r>
          </a:p>
          <a:p>
            <a:r>
              <a:rPr lang="sv-SE"/>
              <a:t>Tänk på att bilden behöver vara </a:t>
            </a:r>
          </a:p>
          <a:p>
            <a:r>
              <a:rPr lang="sv-SE"/>
              <a:t>ljus så att loggan syns.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E830D1-9B43-4A41-B3A1-206CB98018A1}" type="datetime1">
              <a:rPr lang="sv-SE" smtClean="0"/>
              <a:pPr/>
              <a:t>2026-02-18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7E5722EE-4741-26D2-2E7E-A7403FC0D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3334" y="0"/>
            <a:ext cx="4218856" cy="6610662"/>
          </a:xfrm>
          <a:solidFill>
            <a:schemeClr val="accent4"/>
          </a:solidFill>
        </p:spPr>
        <p:txBody>
          <a:bodyPr/>
          <a:lstStyle>
            <a:lvl1pPr marL="0" indent="0">
              <a:buNone/>
              <a:defRPr sz="2000">
                <a:solidFill>
                  <a:srgbClr val="FFCEC6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sv-SE"/>
          </a:p>
        </p:txBody>
      </p:sp>
      <p:sp>
        <p:nvSpPr>
          <p:cNvPr id="7" name="Platshållare för text 14">
            <a:extLst>
              <a:ext uri="{FF2B5EF4-FFF2-40B4-BE49-F238E27FC236}">
                <a16:creationId xmlns:a16="http://schemas.microsoft.com/office/drawing/2014/main" id="{DC0972F1-48ED-8211-5A08-9A3500CD2AD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08913" y="2773587"/>
            <a:ext cx="3984625" cy="3709761"/>
          </a:xfrm>
        </p:spPr>
        <p:txBody>
          <a:bodyPr>
            <a:no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>
                <a:solidFill>
                  <a:schemeClr val="tx1"/>
                </a:solidFill>
              </a:defRPr>
            </a:lvl6pPr>
            <a:lvl7pPr>
              <a:defRPr sz="2400">
                <a:solidFill>
                  <a:schemeClr val="tx1"/>
                </a:solidFill>
              </a:defRPr>
            </a:lvl7pPr>
            <a:lvl8pPr>
              <a:defRPr sz="2400">
                <a:solidFill>
                  <a:schemeClr val="tx1"/>
                </a:solidFill>
              </a:defRPr>
            </a:lvl8pPr>
            <a:lvl9pPr>
              <a:defRPr sz="2400">
                <a:solidFill>
                  <a:schemeClr val="tx1"/>
                </a:solidFill>
              </a:defRPr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8" name="Platshållare för text 14">
            <a:extLst>
              <a:ext uri="{FF2B5EF4-FFF2-40B4-BE49-F238E27FC236}">
                <a16:creationId xmlns:a16="http://schemas.microsoft.com/office/drawing/2014/main" id="{A822C0C4-8729-E31C-23C6-769DCB46A87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18982" y="1264556"/>
            <a:ext cx="3984625" cy="1387475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891526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Utfallande bild med textruta,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sv-SE"/>
              <a:t>Klicka på ikonen för att </a:t>
            </a:r>
          </a:p>
          <a:p>
            <a:r>
              <a:rPr lang="sv-SE"/>
              <a:t>lägga till en bild.</a:t>
            </a:r>
          </a:p>
          <a:p>
            <a:r>
              <a:rPr lang="sv-SE"/>
              <a:t>Tänk på att bilden behöver vara </a:t>
            </a:r>
          </a:p>
          <a:p>
            <a:r>
              <a:rPr lang="sv-SE"/>
              <a:t>ljus så att loggan syns.</a:t>
            </a:r>
          </a:p>
          <a:p>
            <a:endParaRPr lang="sv-SE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E830D1-9B43-4A41-B3A1-206CB98018A1}" type="datetime1">
              <a:rPr lang="sv-SE" smtClean="0"/>
              <a:pPr/>
              <a:t>2026-02-18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7E5722EE-4741-26D2-2E7E-A7403FC0D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3334" y="0"/>
            <a:ext cx="4218856" cy="6610662"/>
          </a:xfrm>
          <a:solidFill>
            <a:schemeClr val="accent5"/>
          </a:solidFill>
        </p:spPr>
        <p:txBody>
          <a:bodyPr/>
          <a:lstStyle>
            <a:lvl1pPr marL="0" indent="0">
              <a:buNone/>
              <a:defRPr sz="2000">
                <a:solidFill>
                  <a:srgbClr val="FFCEC6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sv-SE"/>
          </a:p>
        </p:txBody>
      </p:sp>
      <p:sp>
        <p:nvSpPr>
          <p:cNvPr id="7" name="Platshållare för text 14">
            <a:extLst>
              <a:ext uri="{FF2B5EF4-FFF2-40B4-BE49-F238E27FC236}">
                <a16:creationId xmlns:a16="http://schemas.microsoft.com/office/drawing/2014/main" id="{DC0972F1-48ED-8211-5A08-9A3500CD2AD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08913" y="2773587"/>
            <a:ext cx="3984625" cy="3709761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400">
                <a:solidFill>
                  <a:schemeClr val="tx2"/>
                </a:solidFill>
              </a:defRPr>
            </a:lvl6pPr>
            <a:lvl7pPr>
              <a:defRPr sz="2400">
                <a:solidFill>
                  <a:schemeClr val="tx2"/>
                </a:solidFill>
              </a:defRPr>
            </a:lvl7pPr>
            <a:lvl8pPr>
              <a:defRPr sz="2400">
                <a:solidFill>
                  <a:schemeClr val="tx2"/>
                </a:solidFill>
              </a:defRPr>
            </a:lvl8pPr>
            <a:lvl9pPr>
              <a:defRPr sz="2400">
                <a:solidFill>
                  <a:schemeClr val="tx2"/>
                </a:solidFill>
              </a:defRPr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8" name="Platshållare för text 14">
            <a:extLst>
              <a:ext uri="{FF2B5EF4-FFF2-40B4-BE49-F238E27FC236}">
                <a16:creationId xmlns:a16="http://schemas.microsoft.com/office/drawing/2014/main" id="{A822C0C4-8729-E31C-23C6-769DCB46A87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18982" y="1264556"/>
            <a:ext cx="3984625" cy="1387475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3320351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Utfallande bild med textruta, blå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accent2"/>
                </a:solidFill>
              </a:defRPr>
            </a:lvl1pPr>
          </a:lstStyle>
          <a:p>
            <a:r>
              <a:rPr lang="sv-SE"/>
              <a:t>Klicka på ikonen för att </a:t>
            </a:r>
          </a:p>
          <a:p>
            <a:r>
              <a:rPr lang="sv-SE"/>
              <a:t>lägga till en bild.</a:t>
            </a:r>
          </a:p>
          <a:p>
            <a:r>
              <a:rPr lang="sv-SE"/>
              <a:t>Tänk på att bilden behöver vara </a:t>
            </a:r>
          </a:p>
          <a:p>
            <a:r>
              <a:rPr lang="sv-SE"/>
              <a:t>mörk så att loggan syns.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23E830D1-9B43-4A41-B3A1-206CB98018A1}" type="datetime1">
              <a:rPr lang="sv-SE" smtClean="0"/>
              <a:pPr/>
              <a:t>2026-02-18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7E5722EE-4741-26D2-2E7E-A7403FC0D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3334" y="0"/>
            <a:ext cx="4218856" cy="6610662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sv-SE"/>
          </a:p>
        </p:txBody>
      </p:sp>
      <p:sp>
        <p:nvSpPr>
          <p:cNvPr id="7" name="Platshållare för text 14">
            <a:extLst>
              <a:ext uri="{FF2B5EF4-FFF2-40B4-BE49-F238E27FC236}">
                <a16:creationId xmlns:a16="http://schemas.microsoft.com/office/drawing/2014/main" id="{DC0972F1-48ED-8211-5A08-9A3500CD2AD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08913" y="2773587"/>
            <a:ext cx="3984625" cy="3709761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400">
                <a:solidFill>
                  <a:schemeClr val="bg1"/>
                </a:solidFill>
              </a:defRPr>
            </a:lvl4pPr>
            <a:lvl5pPr>
              <a:defRPr sz="2400">
                <a:solidFill>
                  <a:schemeClr val="bg1"/>
                </a:solidFill>
              </a:defRPr>
            </a:lvl5pPr>
            <a:lvl6pPr>
              <a:defRPr sz="2400">
                <a:solidFill>
                  <a:schemeClr val="bg1"/>
                </a:solidFill>
              </a:defRPr>
            </a:lvl6pPr>
            <a:lvl7pPr>
              <a:defRPr sz="2400">
                <a:solidFill>
                  <a:schemeClr val="bg1"/>
                </a:solidFill>
              </a:defRPr>
            </a:lvl7pPr>
            <a:lvl8pPr>
              <a:defRPr sz="2400">
                <a:solidFill>
                  <a:schemeClr val="bg1"/>
                </a:solidFill>
              </a:defRPr>
            </a:lvl8pPr>
            <a:lvl9pPr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8" name="Platshållare för text 14">
            <a:extLst>
              <a:ext uri="{FF2B5EF4-FFF2-40B4-BE49-F238E27FC236}">
                <a16:creationId xmlns:a16="http://schemas.microsoft.com/office/drawing/2014/main" id="{A822C0C4-8729-E31C-23C6-769DCB46A87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18982" y="1264556"/>
            <a:ext cx="3984625" cy="1387475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3903763B-63FF-493B-859B-B29B57E2A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636896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 bild, beige">
    <p:bg>
      <p:bgPr>
        <a:solidFill>
          <a:srgbClr val="FC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1709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med foto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FE179C2C-6E78-69E3-9168-D80CC4E0899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infoga bild.</a:t>
            </a:r>
          </a:p>
        </p:txBody>
      </p:sp>
      <p:sp>
        <p:nvSpPr>
          <p:cNvPr id="16" name="Platshållare för text 16">
            <a:extLst>
              <a:ext uri="{FF2B5EF4-FFF2-40B4-BE49-F238E27FC236}">
                <a16:creationId xmlns:a16="http://schemas.microsoft.com/office/drawing/2014/main" id="{D0929707-C670-25EC-9F10-34A3DCD8F7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442691"/>
            <a:ext cx="4881283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+mn-lt"/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17" name="Platshållare för text 18">
            <a:extLst>
              <a:ext uri="{FF2B5EF4-FFF2-40B4-BE49-F238E27FC236}">
                <a16:creationId xmlns:a16="http://schemas.microsoft.com/office/drawing/2014/main" id="{DF210413-02F0-816A-4303-C81183A70DE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668554"/>
            <a:ext cx="4881283" cy="1683736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414467020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 bild,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40664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 bild, grön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066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med svart logg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71DCAE3A-3628-AA66-EE6F-ACBB01D59A31}"/>
              </a:ext>
            </a:extLst>
          </p:cNvPr>
          <p:cNvSpPr/>
          <p:nvPr/>
        </p:nvSpPr>
        <p:spPr>
          <a:xfrm>
            <a:off x="407892" y="311234"/>
            <a:ext cx="430307" cy="547200"/>
          </a:xfrm>
          <a:prstGeom prst="rect">
            <a:avLst/>
          </a:prstGeom>
          <a:solidFill>
            <a:srgbClr val="FF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E0A9DF07-650B-EA03-2AC8-F9788F6C70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421"/>
          <a:stretch/>
        </p:blipFill>
        <p:spPr>
          <a:xfrm>
            <a:off x="407892" y="311234"/>
            <a:ext cx="430307" cy="547200"/>
          </a:xfrm>
          <a:prstGeom prst="rect">
            <a:avLst/>
          </a:prstGeom>
        </p:spPr>
      </p:pic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B962584C-9106-3597-A6BF-498FC08A22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8" name="Platshållare för sidfot 4">
            <a:extLst>
              <a:ext uri="{FF2B5EF4-FFF2-40B4-BE49-F238E27FC236}">
                <a16:creationId xmlns:a16="http://schemas.microsoft.com/office/drawing/2014/main" id="{47C3C762-8690-3FF4-D1BF-BCE00A65D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nummer 5">
            <a:extLst>
              <a:ext uri="{FF2B5EF4-FFF2-40B4-BE49-F238E27FC236}">
                <a16:creationId xmlns:a16="http://schemas.microsoft.com/office/drawing/2014/main" id="{AB7F6119-3E23-7181-C696-991CC9498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3C0A6940-0386-6C18-8385-502FEDF4C3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infoga bild.</a:t>
            </a:r>
          </a:p>
        </p:txBody>
      </p:sp>
      <p:sp>
        <p:nvSpPr>
          <p:cNvPr id="13" name="Platshållare för text 16">
            <a:extLst>
              <a:ext uri="{FF2B5EF4-FFF2-40B4-BE49-F238E27FC236}">
                <a16:creationId xmlns:a16="http://schemas.microsoft.com/office/drawing/2014/main" id="{82B5C15E-4C18-CB92-50B7-06CF6B2A0D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442691"/>
            <a:ext cx="4881283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14" name="Platshållare för text 18">
            <a:extLst>
              <a:ext uri="{FF2B5EF4-FFF2-40B4-BE49-F238E27FC236}">
                <a16:creationId xmlns:a16="http://schemas.microsoft.com/office/drawing/2014/main" id="{CA0242E0-152D-C4AA-749F-717099928F9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668554"/>
            <a:ext cx="4881283" cy="1683736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51316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ast rubrik svart logg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E02A5F06-A57A-2368-EC74-BCE598B2B4DF}"/>
              </a:ext>
            </a:extLst>
          </p:cNvPr>
          <p:cNvSpPr/>
          <p:nvPr/>
        </p:nvSpPr>
        <p:spPr>
          <a:xfrm>
            <a:off x="407892" y="311234"/>
            <a:ext cx="430307" cy="547200"/>
          </a:xfrm>
          <a:prstGeom prst="rect">
            <a:avLst/>
          </a:prstGeom>
          <a:solidFill>
            <a:srgbClr val="FF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DB6F0DDD-E13C-73A1-C740-024489736CA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421"/>
          <a:stretch/>
        </p:blipFill>
        <p:spPr>
          <a:xfrm>
            <a:off x="407892" y="311234"/>
            <a:ext cx="430307" cy="547200"/>
          </a:xfrm>
          <a:prstGeom prst="rect">
            <a:avLst/>
          </a:prstGeom>
        </p:spPr>
      </p:pic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593A59E0-0A73-E2B1-81D1-A7F21E670D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675219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ch bild svart logg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16D812B9-F6A9-571C-D1A1-7D9617D65E8F}"/>
              </a:ext>
            </a:extLst>
          </p:cNvPr>
          <p:cNvSpPr/>
          <p:nvPr/>
        </p:nvSpPr>
        <p:spPr>
          <a:xfrm>
            <a:off x="407892" y="311234"/>
            <a:ext cx="430307" cy="547200"/>
          </a:xfrm>
          <a:prstGeom prst="rect">
            <a:avLst/>
          </a:prstGeom>
          <a:solidFill>
            <a:srgbClr val="FF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95D3BEF7-130A-3CB2-523D-66CDDAC9628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421"/>
          <a:stretch/>
        </p:blipFill>
        <p:spPr>
          <a:xfrm>
            <a:off x="407892" y="311234"/>
            <a:ext cx="430307" cy="547200"/>
          </a:xfrm>
          <a:prstGeom prst="rect">
            <a:avLst/>
          </a:prstGeom>
        </p:spPr>
      </p:pic>
      <p:sp>
        <p:nvSpPr>
          <p:cNvPr id="9" name="Platshållare för datum 3">
            <a:extLst>
              <a:ext uri="{FF2B5EF4-FFF2-40B4-BE49-F238E27FC236}">
                <a16:creationId xmlns:a16="http://schemas.microsoft.com/office/drawing/2014/main" id="{CDA20E16-8D95-616B-8E10-C4EE6D0A65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10" name="Platshållare för sidfot 4">
            <a:extLst>
              <a:ext uri="{FF2B5EF4-FFF2-40B4-BE49-F238E27FC236}">
                <a16:creationId xmlns:a16="http://schemas.microsoft.com/office/drawing/2014/main" id="{BE418370-298E-BA20-64FB-91FA8A838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1" name="Platshållare för bildnummer 5">
            <a:extLst>
              <a:ext uri="{FF2B5EF4-FFF2-40B4-BE49-F238E27FC236}">
                <a16:creationId xmlns:a16="http://schemas.microsoft.com/office/drawing/2014/main" id="{853EFB38-1000-4A7A-F515-86569D071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innehåll 14">
            <a:extLst>
              <a:ext uri="{FF2B5EF4-FFF2-40B4-BE49-F238E27FC236}">
                <a16:creationId xmlns:a16="http://schemas.microsoft.com/office/drawing/2014/main" id="{952253EC-BCB1-20A2-D88D-9C731C99508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3" name="Platshållare för text 10">
            <a:extLst>
              <a:ext uri="{FF2B5EF4-FFF2-40B4-BE49-F238E27FC236}">
                <a16:creationId xmlns:a16="http://schemas.microsoft.com/office/drawing/2014/main" id="{79F4D2B3-1EF2-562A-ECC2-DC876DD09DE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2" name="Platshållare för bild 11">
            <a:extLst>
              <a:ext uri="{FF2B5EF4-FFF2-40B4-BE49-F238E27FC236}">
                <a16:creationId xmlns:a16="http://schemas.microsoft.com/office/drawing/2014/main" id="{4F21F924-D186-DD71-0468-D1BE8967B8F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infoga bild.</a:t>
            </a:r>
          </a:p>
        </p:txBody>
      </p:sp>
    </p:spTree>
    <p:extLst>
      <p:ext uri="{BB962C8B-B14F-4D97-AF65-F5344CB8AC3E}">
        <p14:creationId xmlns:p14="http://schemas.microsoft.com/office/powerpoint/2010/main" val="14976195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text svart logg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8E75080E-8CC5-BCE8-E07D-BCE231AD17CE}"/>
              </a:ext>
            </a:extLst>
          </p:cNvPr>
          <p:cNvSpPr/>
          <p:nvPr/>
        </p:nvSpPr>
        <p:spPr>
          <a:xfrm>
            <a:off x="407892" y="311234"/>
            <a:ext cx="430307" cy="547200"/>
          </a:xfrm>
          <a:prstGeom prst="rect">
            <a:avLst/>
          </a:prstGeom>
          <a:solidFill>
            <a:srgbClr val="FF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DC08BD5B-DB82-C368-6D6C-E2CBFC0B615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421"/>
          <a:stretch/>
        </p:blipFill>
        <p:spPr>
          <a:xfrm>
            <a:off x="407892" y="311234"/>
            <a:ext cx="430307" cy="547200"/>
          </a:xfrm>
          <a:prstGeom prst="rect">
            <a:avLst/>
          </a:prstGeom>
        </p:spPr>
      </p:pic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5FBA2E3B-FE24-6BE0-0179-3ACF0F6090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11" name="Platshållare för sidfot 4">
            <a:extLst>
              <a:ext uri="{FF2B5EF4-FFF2-40B4-BE49-F238E27FC236}">
                <a16:creationId xmlns:a16="http://schemas.microsoft.com/office/drawing/2014/main" id="{16792C96-5C5E-8FFE-4FBF-1807A976A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2" name="Platshållare för bildnummer 5">
            <a:extLst>
              <a:ext uri="{FF2B5EF4-FFF2-40B4-BE49-F238E27FC236}">
                <a16:creationId xmlns:a16="http://schemas.microsoft.com/office/drawing/2014/main" id="{F87640C9-776C-02C9-E2DC-6896E691D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Platshållare för innehåll 14">
            <a:extLst>
              <a:ext uri="{FF2B5EF4-FFF2-40B4-BE49-F238E27FC236}">
                <a16:creationId xmlns:a16="http://schemas.microsoft.com/office/drawing/2014/main" id="{73C8ADDC-B008-D954-DEFC-3302A20F84F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626941" y="3187285"/>
            <a:ext cx="4482354" cy="3121305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4" name="Platshållare för innehåll 14">
            <a:extLst>
              <a:ext uri="{FF2B5EF4-FFF2-40B4-BE49-F238E27FC236}">
                <a16:creationId xmlns:a16="http://schemas.microsoft.com/office/drawing/2014/main" id="{39D8E14A-4597-8B8F-FB0C-9B3D76EF6F48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4482354" cy="312130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D5C11B6C-C7D0-308F-D879-749E4C2978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464944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beige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datum 3">
            <a:extLst>
              <a:ext uri="{FF2B5EF4-FFF2-40B4-BE49-F238E27FC236}">
                <a16:creationId xmlns:a16="http://schemas.microsoft.com/office/drawing/2014/main" id="{E9786BC0-DEEA-DDE5-AB67-3AC0424BE3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E7D24E2-704C-4D37-BA3F-3A87B7C16133}" type="datetimeFigureOut">
              <a:rPr lang="sv-SE" smtClean="0"/>
              <a:t>2026-02-18</a:t>
            </a:fld>
            <a:endParaRPr lang="sv-SE"/>
          </a:p>
        </p:txBody>
      </p:sp>
      <p:sp>
        <p:nvSpPr>
          <p:cNvPr id="16" name="Platshållare för sidfot 4">
            <a:extLst>
              <a:ext uri="{FF2B5EF4-FFF2-40B4-BE49-F238E27FC236}">
                <a16:creationId xmlns:a16="http://schemas.microsoft.com/office/drawing/2014/main" id="{E0CF1320-EB42-4D53-C6FB-4B8C0A6E5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23" name="Platshållare för bildnummer 5">
            <a:extLst>
              <a:ext uri="{FF2B5EF4-FFF2-40B4-BE49-F238E27FC236}">
                <a16:creationId xmlns:a16="http://schemas.microsoft.com/office/drawing/2014/main" id="{3D623F1B-DF7C-7C3E-2E47-C4177A62D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Platshållare för text 16">
            <a:extLst>
              <a:ext uri="{FF2B5EF4-FFF2-40B4-BE49-F238E27FC236}">
                <a16:creationId xmlns:a16="http://schemas.microsoft.com/office/drawing/2014/main" id="{18BBF61C-F34C-29EE-A044-30894E200B3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4896197"/>
            <a:ext cx="10287004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25" name="Platshållare för text 18">
            <a:extLst>
              <a:ext uri="{FF2B5EF4-FFF2-40B4-BE49-F238E27FC236}">
                <a16:creationId xmlns:a16="http://schemas.microsoft.com/office/drawing/2014/main" id="{BF44C984-633F-49C4-83AD-9F5B8A5CEBF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8" y="2685826"/>
            <a:ext cx="10287002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64459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6">
            <a:extLst>
              <a:ext uri="{FF2B5EF4-FFF2-40B4-BE49-F238E27FC236}">
                <a16:creationId xmlns:a16="http://schemas.microsoft.com/office/drawing/2014/main" id="{DCC4902A-64F4-F5DC-F03A-82BEA146AC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4896197"/>
            <a:ext cx="10287004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3" name="Platshållare för text 18">
            <a:extLst>
              <a:ext uri="{FF2B5EF4-FFF2-40B4-BE49-F238E27FC236}">
                <a16:creationId xmlns:a16="http://schemas.microsoft.com/office/drawing/2014/main" id="{BF34FC42-D427-0F8A-9839-FC3E752456E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8" y="2685826"/>
            <a:ext cx="10287002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867752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grön 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text 16">
            <a:extLst>
              <a:ext uri="{FF2B5EF4-FFF2-40B4-BE49-F238E27FC236}">
                <a16:creationId xmlns:a16="http://schemas.microsoft.com/office/drawing/2014/main" id="{3331C3CC-AFB9-3E7A-CD6A-9BA79C6EBD1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4896197"/>
            <a:ext cx="10287004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8" name="Platshållare för text 18">
            <a:extLst>
              <a:ext uri="{FF2B5EF4-FFF2-40B4-BE49-F238E27FC236}">
                <a16:creationId xmlns:a16="http://schemas.microsoft.com/office/drawing/2014/main" id="{D4FF5AC6-9C8B-FCB3-6356-A882245666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8" y="2685826"/>
            <a:ext cx="10287002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738987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ycket text, grön, två spalter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E8D30CB8-789E-E4EA-6C90-00D932559B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8" name="Platshållare för sidfot 4">
            <a:extLst>
              <a:ext uri="{FF2B5EF4-FFF2-40B4-BE49-F238E27FC236}">
                <a16:creationId xmlns:a16="http://schemas.microsoft.com/office/drawing/2014/main" id="{FDFABFDD-E413-3DD7-BDDB-A8B64EDAC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9" name="Platshållare för bildnummer 5">
            <a:extLst>
              <a:ext uri="{FF2B5EF4-FFF2-40B4-BE49-F238E27FC236}">
                <a16:creationId xmlns:a16="http://schemas.microsoft.com/office/drawing/2014/main" id="{73AE64A3-1937-C4AA-5206-D625D85D9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F7D0F1BB-9F9C-4070-C35A-8957881BA8B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innehåll 14">
            <a:extLst>
              <a:ext uri="{FF2B5EF4-FFF2-40B4-BE49-F238E27FC236}">
                <a16:creationId xmlns:a16="http://schemas.microsoft.com/office/drawing/2014/main" id="{A7B54159-EA31-8122-9F43-9203DC60690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4482354" cy="312130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Char char="•"/>
              <a:defRPr sz="2400">
                <a:solidFill>
                  <a:schemeClr val="accent2"/>
                </a:solidFill>
              </a:defRPr>
            </a:lvl1pPr>
            <a:lvl2pPr>
              <a:defRPr sz="2000">
                <a:solidFill>
                  <a:schemeClr val="accent2"/>
                </a:solidFill>
              </a:defRPr>
            </a:lvl2pPr>
            <a:lvl3pPr>
              <a:defRPr sz="2000">
                <a:solidFill>
                  <a:schemeClr val="accent2"/>
                </a:solidFill>
              </a:defRPr>
            </a:lvl3pPr>
            <a:lvl4pPr>
              <a:defRPr sz="2000">
                <a:solidFill>
                  <a:schemeClr val="accent2"/>
                </a:solidFill>
              </a:defRPr>
            </a:lvl4pPr>
            <a:lvl5pPr>
              <a:defRPr sz="2000">
                <a:solidFill>
                  <a:schemeClr val="accent2"/>
                </a:solidFill>
              </a:defRPr>
            </a:lvl5pPr>
            <a:lvl6pPr>
              <a:defRPr sz="2000">
                <a:solidFill>
                  <a:schemeClr val="accent2"/>
                </a:solidFill>
              </a:defRPr>
            </a:lvl6pPr>
            <a:lvl7pPr>
              <a:defRPr sz="2000">
                <a:solidFill>
                  <a:schemeClr val="accent2"/>
                </a:solidFill>
              </a:defRPr>
            </a:lvl7pPr>
            <a:lvl8pPr>
              <a:defRPr sz="2000"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4" name="Platshållare för innehåll 14">
            <a:extLst>
              <a:ext uri="{FF2B5EF4-FFF2-40B4-BE49-F238E27FC236}">
                <a16:creationId xmlns:a16="http://schemas.microsoft.com/office/drawing/2014/main" id="{FF0D07E4-102F-DBC2-3B77-AE3FE523AB8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26941" y="3187285"/>
            <a:ext cx="4482354" cy="312130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Char char="•"/>
              <a:defRPr sz="2400">
                <a:solidFill>
                  <a:schemeClr val="accent2"/>
                </a:solidFill>
              </a:defRPr>
            </a:lvl1pPr>
            <a:lvl2pPr>
              <a:defRPr sz="2000">
                <a:solidFill>
                  <a:schemeClr val="accent2"/>
                </a:solidFill>
              </a:defRPr>
            </a:lvl2pPr>
            <a:lvl3pPr>
              <a:defRPr sz="2000">
                <a:solidFill>
                  <a:schemeClr val="accent2"/>
                </a:solidFill>
              </a:defRPr>
            </a:lvl3pPr>
            <a:lvl4pPr>
              <a:defRPr sz="2000">
                <a:solidFill>
                  <a:schemeClr val="accent2"/>
                </a:solidFill>
              </a:defRPr>
            </a:lvl4pPr>
            <a:lvl5pPr>
              <a:defRPr sz="2000">
                <a:solidFill>
                  <a:schemeClr val="accent2"/>
                </a:solidFill>
              </a:defRPr>
            </a:lvl5pPr>
            <a:lvl6pPr>
              <a:defRPr sz="2000">
                <a:solidFill>
                  <a:schemeClr val="accent2"/>
                </a:solidFill>
              </a:defRPr>
            </a:lvl6pPr>
            <a:lvl7pPr>
              <a:defRPr sz="2000">
                <a:solidFill>
                  <a:schemeClr val="accent2"/>
                </a:solidFill>
              </a:defRPr>
            </a:lvl7pPr>
            <a:lvl8pPr>
              <a:defRPr sz="2000">
                <a:solidFill>
                  <a:schemeClr val="accent2"/>
                </a:solidFill>
              </a:defRPr>
            </a:lvl8pPr>
            <a:lvl9pPr>
              <a:defRPr sz="2000">
                <a:solidFill>
                  <a:schemeClr val="accent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</p:spTree>
    <p:extLst>
      <p:ext uri="{BB962C8B-B14F-4D97-AF65-F5344CB8AC3E}">
        <p14:creationId xmlns:p14="http://schemas.microsoft.com/office/powerpoint/2010/main" val="353645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23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1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32.xml"/><Relationship Id="rId16" Type="http://schemas.openxmlformats.org/officeDocument/2006/relationships/theme" Target="../theme/theme5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theme" Target="../theme/theme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EA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ECBF91-2F08-F933-4D1A-F56983B36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79000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BAD13D-9B41-3F4D-0042-EEF78B0A1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87285"/>
            <a:ext cx="10515600" cy="29896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869450-1C79-77EB-E2C7-3B855B9CB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EC8C24-0538-E5A7-50D1-52A0E60CF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1B03F5-3603-988A-120F-B9F8C6D4E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EF18A2F-1B92-68B3-D226-FD8FBBC5B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13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6023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3" r:id="rId2"/>
    <p:sldLayoutId id="2147483759" r:id="rId3"/>
    <p:sldLayoutId id="2147483763" r:id="rId4"/>
    <p:sldLayoutId id="2147483752" r:id="rId5"/>
    <p:sldLayoutId id="2147483758" r:id="rId6"/>
    <p:sldLayoutId id="2147483757" r:id="rId7"/>
    <p:sldLayoutId id="2147483756" r:id="rId8"/>
    <p:sldLayoutId id="2147483784" r:id="rId9"/>
    <p:sldLayoutId id="2147483786" r:id="rId10"/>
    <p:sldLayoutId id="21474837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ECBF91-2F08-F933-4D1A-F56983B36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79000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BAD13D-9B41-3F4D-0042-EEF78B0A1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87285"/>
            <a:ext cx="10515600" cy="29896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869450-1C79-77EB-E2C7-3B855B9CB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EC8C24-0538-E5A7-50D1-52A0E60CF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1B03F5-3603-988A-120F-B9F8C6D4E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5919F652-9950-207C-5453-056258D9D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28804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94" r:id="rId3"/>
    <p:sldLayoutId id="2147483692" r:id="rId4"/>
    <p:sldLayoutId id="2147483693" r:id="rId5"/>
    <p:sldLayoutId id="2147483768" r:id="rId6"/>
    <p:sldLayoutId id="2147483777" r:id="rId7"/>
    <p:sldLayoutId id="214748376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ECBF91-2F08-F933-4D1A-F56983B36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79000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BAD13D-9B41-3F4D-0042-EEF78B0A1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87285"/>
            <a:ext cx="10515600" cy="29896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869450-1C79-77EB-E2C7-3B855B9CB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EC8C24-0538-E5A7-50D1-52A0E60CF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1B03F5-3603-988A-120F-B9F8C6D4E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AA99F84E-8642-AB17-3983-02BA19118A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96400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702" r:id="rId4"/>
    <p:sldLayoutId id="2147483703" r:id="rId5"/>
    <p:sldLayoutId id="2147483773" r:id="rId6"/>
    <p:sldLayoutId id="2147483775" r:id="rId7"/>
    <p:sldLayoutId id="2147483774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ECBF91-2F08-F933-4D1A-F56983B36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79000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BAD13D-9B41-3F4D-0042-EEF78B0A1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87285"/>
            <a:ext cx="10515600" cy="29896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869450-1C79-77EB-E2C7-3B855B9CB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EC8C24-0538-E5A7-50D1-52A0E60CF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1B03F5-3603-988A-120F-B9F8C6D4E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8BE54608-681A-8308-51FE-B99A454CC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73317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ECBF91-2F08-F933-4D1A-F56983B36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79000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BAD13D-9B41-3F4D-0042-EEF78B0A1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87285"/>
            <a:ext cx="10515600" cy="29896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869450-1C79-77EB-E2C7-3B855B9CB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EC8C24-0538-E5A7-50D1-52A0E60CF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1B03F5-3603-988A-120F-B9F8C6D4E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6DAAE85E-0DC2-AE57-7FD1-6287C1A38F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17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871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79" r:id="rId3"/>
    <p:sldLayoutId id="2147483734" r:id="rId4"/>
    <p:sldLayoutId id="2147483783" r:id="rId5"/>
    <p:sldLayoutId id="2147483739" r:id="rId6"/>
    <p:sldLayoutId id="2147483740" r:id="rId7"/>
    <p:sldLayoutId id="2147483738" r:id="rId8"/>
    <p:sldLayoutId id="2147483741" r:id="rId9"/>
    <p:sldLayoutId id="2147483781" r:id="rId10"/>
    <p:sldLayoutId id="2147483742" r:id="rId11"/>
    <p:sldLayoutId id="2147483743" r:id="rId12"/>
    <p:sldLayoutId id="2147483744" r:id="rId13"/>
    <p:sldLayoutId id="2147483745" r:id="rId14"/>
    <p:sldLayoutId id="214748378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ECBF91-2F08-F933-4D1A-F56983B36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79000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BAD13D-9B41-3F4D-0042-EEF78B0A1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87285"/>
            <a:ext cx="10515600" cy="29896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869450-1C79-77EB-E2C7-3B855B9CB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8E7D24E2-704C-4D37-BA3F-3A87B7C16133}" type="datetimeFigureOut">
              <a:rPr lang="sv-SE" smtClean="0"/>
              <a:pPr/>
              <a:t>2026-02-18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EC8C24-0538-E5A7-50D1-52A0E60CF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1B03F5-3603-988A-120F-B9F8C6D4E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1BB4FBCB-D8F6-87C1-4DC2-8CA4A72EA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8099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47" r:id="rId4"/>
    <p:sldLayoutId id="2147483764" r:id="rId5"/>
    <p:sldLayoutId id="2147483765" r:id="rId6"/>
    <p:sldLayoutId id="2147483769" r:id="rId7"/>
    <p:sldLayoutId id="2147483770" r:id="rId8"/>
    <p:sldLayoutId id="2147483771" r:id="rId9"/>
    <p:sldLayoutId id="2147483772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elsa.lyon@skr.se" TargetMode="External"/><Relationship Id="rId2" Type="http://schemas.openxmlformats.org/officeDocument/2006/relationships/hyperlink" Target="https://skr.se/personalochkompetensforsorjning/kompetensforsorjninginomaldreomsorgen.9315.html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mailto:katarina.stormasell@skr.s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7C85D3F-DAF9-0090-057B-E8220FFE22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Inom ramen för Heltidsresan 3.0</a:t>
            </a:r>
          </a:p>
          <a:p>
            <a:r>
              <a:rPr lang="sv-SE" dirty="0"/>
              <a:t>Katarina Storm Åsell och Elsa Lyon</a:t>
            </a:r>
          </a:p>
          <a:p>
            <a:r>
              <a:rPr lang="sv-SE" dirty="0"/>
              <a:t>Utkastversion 2026-02-18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278F61-D56D-727D-C1F6-25978D55E24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8" y="2685826"/>
            <a:ext cx="5817245" cy="2145418"/>
          </a:xfrm>
        </p:spPr>
        <p:txBody>
          <a:bodyPr/>
          <a:lstStyle/>
          <a:p>
            <a:r>
              <a:rPr lang="sv-SE" sz="5400"/>
              <a:t>Stödmaterial  Äldreomsorgs-lyftet</a:t>
            </a:r>
          </a:p>
        </p:txBody>
      </p:sp>
    </p:spTree>
    <p:extLst>
      <p:ext uri="{BB962C8B-B14F-4D97-AF65-F5344CB8AC3E}">
        <p14:creationId xmlns:p14="http://schemas.microsoft.com/office/powerpoint/2010/main" val="3159714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2FF8B9-D292-07B4-6379-762A695EFB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9788" y="1579166"/>
            <a:ext cx="5021081" cy="1317249"/>
          </a:xfrm>
        </p:spPr>
        <p:txBody>
          <a:bodyPr/>
          <a:lstStyle/>
          <a:p>
            <a:r>
              <a:rPr lang="sv-SE" sz="2800" dirty="0"/>
              <a:t>Framgångsfaktorer för att stärka kunskaper i svenska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7C5E4DB-7A28-3245-5EE9-360D29534C0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39789" y="2896415"/>
            <a:ext cx="5021080" cy="3821780"/>
          </a:xfrm>
        </p:spPr>
        <p:txBody>
          <a:bodyPr/>
          <a:lstStyle/>
          <a:p>
            <a:r>
              <a:rPr lang="sv-SE" sz="1600" dirty="0"/>
              <a:t>Använda Äldreomsorgslyftet för att stärka grundläggande svenskkunskaper i personalgruppen</a:t>
            </a:r>
          </a:p>
          <a:p>
            <a:r>
              <a:rPr lang="sv-SE" sz="1600" dirty="0"/>
              <a:t>Samarbeta med utbildningsanordnaren för att ta fram flexibla och behovsanpassade utbildningsupplägg för svenskundervisning och vård- och omsorgsutbildning.</a:t>
            </a:r>
          </a:p>
          <a:p>
            <a:r>
              <a:rPr lang="sv-SE" sz="1600" dirty="0"/>
              <a:t>Kombinera formella utbildningar i svenska på gymnasienivå med verksamhetsnära utbildningar i yrkessvenska</a:t>
            </a:r>
          </a:p>
          <a:p>
            <a:r>
              <a:rPr lang="sv-SE" sz="1600" dirty="0"/>
              <a:t>Arbeta språkutvecklande på arbetsplatsen, t.ex. genom att utbilda språkombud eller tillsätta en språkutvecklingsstrateg</a:t>
            </a:r>
          </a:p>
        </p:txBody>
      </p:sp>
      <p:pic>
        <p:nvPicPr>
          <p:cNvPr id="2" name="Platshållare för bild 10" descr="Prispokal kontur">
            <a:extLst>
              <a:ext uri="{FF2B5EF4-FFF2-40B4-BE49-F238E27FC236}">
                <a16:creationId xmlns:a16="http://schemas.microsoft.com/office/drawing/2014/main" id="{4D157B4E-4BF3-613B-D5DA-2BBCBD54C1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383" r="6383"/>
          <a:stretch>
            <a:fillRect/>
          </a:stretch>
        </p:blipFill>
        <p:spPr>
          <a:xfrm>
            <a:off x="6820082" y="834244"/>
            <a:ext cx="4526993" cy="5189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852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4A1B256-3C58-07AC-CBF0-0F65D3B14CD6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sv-SE" dirty="0"/>
              <a:t>Detta material är en omarbetad version av ett  stödmaterial som bygger på intervjuer med 32 kommuner inom ramen för en utvärdering som publicerades under 2025.</a:t>
            </a:r>
          </a:p>
          <a:p>
            <a:r>
              <a:rPr lang="sv-SE" dirty="0"/>
              <a:t>Länk till materialet och utvärderingen: </a:t>
            </a:r>
            <a:r>
              <a:rPr lang="sv-SE" dirty="0">
                <a:hlinkClick r:id="rId2"/>
              </a:rPr>
              <a:t>Kompetensförsörjning inom äldreomsorgen – SKR</a:t>
            </a:r>
            <a:r>
              <a:rPr lang="sv-SE" dirty="0"/>
              <a:t> (obs, ny adress kommer under mars)</a:t>
            </a:r>
          </a:p>
          <a:p>
            <a:r>
              <a:rPr lang="sv-SE" dirty="0"/>
              <a:t>För mer information </a:t>
            </a:r>
            <a:r>
              <a:rPr lang="sv-SE" dirty="0">
                <a:hlinkClick r:id="rId3"/>
              </a:rPr>
              <a:t>elsa.lyon@skr.se</a:t>
            </a:r>
            <a:r>
              <a:rPr lang="sv-SE" dirty="0"/>
              <a:t>, </a:t>
            </a:r>
            <a:r>
              <a:rPr lang="sv-SE" dirty="0">
                <a:hlinkClick r:id="rId4"/>
              </a:rPr>
              <a:t>katarina.stormasell@skr.se</a:t>
            </a:r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5796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23D2814-E902-2551-1E31-63C675165B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9786" y="1425415"/>
            <a:ext cx="9675813" cy="720000"/>
          </a:xfrm>
        </p:spPr>
        <p:txBody>
          <a:bodyPr/>
          <a:lstStyle/>
          <a:p>
            <a:r>
              <a:rPr lang="sv-SE" sz="3200"/>
              <a:t>Faktorer som främjar strategisk och hållbar användning av Äldreomsorgslyftet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39C584B-CA36-F2E4-FDA6-33B759A59BE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9787" y="2564780"/>
            <a:ext cx="10066106" cy="383602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b="1" dirty="0"/>
              <a:t>Använda medel och studietid effektivt </a:t>
            </a:r>
          </a:p>
          <a:p>
            <a:pPr lvl="1" indent="0">
              <a:buNone/>
            </a:pPr>
            <a:r>
              <a:rPr lang="sv-SE" sz="1800" dirty="0"/>
              <a:t>Genom att samordna resurser och se till att minska avhopp.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b="1" dirty="0"/>
              <a:t>Skapa en hållbar bemanning och studietid</a:t>
            </a:r>
          </a:p>
          <a:p>
            <a:pPr lvl="1" indent="0">
              <a:buNone/>
            </a:pPr>
            <a:r>
              <a:rPr lang="sv-SE" sz="1800" dirty="0"/>
              <a:t>Genom att säkerställa bemanning, både under och efter studietiden.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b="1" dirty="0"/>
              <a:t>Samverka för ändamålsenlig utbildning</a:t>
            </a:r>
          </a:p>
          <a:p>
            <a:pPr lvl="1" indent="0">
              <a:buNone/>
            </a:pPr>
            <a:r>
              <a:rPr lang="sv-SE" sz="1800" dirty="0"/>
              <a:t>Genom att samverka med utbildningsförvaltning och/eller utbildningsanordnare för att möta verksamhetens och medarbetarnas behov.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b="1" dirty="0"/>
              <a:t>Stärka kunskaper i svenska</a:t>
            </a:r>
          </a:p>
          <a:p>
            <a:pPr lvl="1" indent="0">
              <a:buNone/>
            </a:pPr>
            <a:r>
              <a:rPr lang="sv-SE" sz="1800" dirty="0"/>
              <a:t>Genom språkhöjande insatser och svenskundervisning i kombination med vård- och omsorgsutbildning.</a:t>
            </a:r>
          </a:p>
          <a:p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987071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45581AF4-34FA-3026-43A6-D93D6C292F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sz="2800"/>
              <a:t>Använda medel och studietid effektivt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8ACB400-20B6-F990-84D9-49CA7F4CD619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pPr marL="285750" indent="-285750"/>
            <a:r>
              <a:rPr lang="sv-SE" sz="1600"/>
              <a:t>Många kommuner upplever utmaningar kopplat till omfattande administration.</a:t>
            </a:r>
          </a:p>
          <a:p>
            <a:pPr marL="285750" indent="-285750"/>
            <a:r>
              <a:rPr lang="sv-SE" sz="1600"/>
              <a:t>Hanteringen av ansökningar, samordning, rapportering och uppföljning kan upplevas som tidskrävande och belastande för både centrala funktioner i kommunen och chefer i verksamheten.</a:t>
            </a:r>
          </a:p>
          <a:p>
            <a:pPr marL="285750" indent="-285750"/>
            <a:r>
              <a:rPr lang="sv-SE" sz="1600"/>
              <a:t>I flera kommuner framhålls ett starkt engagemang bland medarbetare att vidareutbilda sig, men det finns också exempel där ett visst motstånd förekommer.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9178D8C-A770-8FF4-BA3F-2EB329198241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pPr marL="285750" indent="-285750"/>
            <a:r>
              <a:rPr lang="sv-SE" sz="1600"/>
              <a:t>Det kan röra sig om personer som arbetat länge i verksamheten och som har svårt att se nyttan med en formell utbildning, eller medarbetare som tvivlar på sin egen förmåga.</a:t>
            </a:r>
          </a:p>
          <a:p>
            <a:pPr marL="285750" indent="-285750"/>
            <a:r>
              <a:rPr lang="sv-SE" sz="1600"/>
              <a:t>En utmaning är att medarbetare inte fullföljer en påbörjad utbildning – vilket gör att platserna blir svåra att fylla och utbildningsplatser riskerar att gå förlorade.</a:t>
            </a:r>
          </a:p>
          <a:p>
            <a:pPr marL="285750" indent="-285750"/>
            <a:r>
              <a:rPr lang="sv-SE" sz="1600"/>
              <a:t>Orsaker kan vara bristande studievana, underskattning av studiernas krav eller svårigheter att hantera studier i ett högt tempo.</a:t>
            </a:r>
          </a:p>
          <a:p>
            <a:pPr>
              <a:buNone/>
            </a:pPr>
            <a:endParaRPr lang="sv-SE" sz="1600"/>
          </a:p>
        </p:txBody>
      </p:sp>
      <p:sp>
        <p:nvSpPr>
          <p:cNvPr id="5" name="Diagonal rand 4">
            <a:extLst>
              <a:ext uri="{FF2B5EF4-FFF2-40B4-BE49-F238E27FC236}">
                <a16:creationId xmlns:a16="http://schemas.microsoft.com/office/drawing/2014/main" id="{D621D180-71E8-E360-E21E-C1D47DBBDC50}"/>
              </a:ext>
            </a:extLst>
          </p:cNvPr>
          <p:cNvSpPr/>
          <p:nvPr/>
        </p:nvSpPr>
        <p:spPr>
          <a:xfrm flipH="1">
            <a:off x="7295148" y="0"/>
            <a:ext cx="4896852" cy="986590"/>
          </a:xfrm>
          <a:prstGeom prst="diagStrip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C5D09225-0553-9CDB-D5CB-0DE9C7B2A93F}"/>
              </a:ext>
            </a:extLst>
          </p:cNvPr>
          <p:cNvSpPr txBox="1"/>
          <p:nvPr/>
        </p:nvSpPr>
        <p:spPr>
          <a:xfrm rot="713395">
            <a:off x="9853459" y="287126"/>
            <a:ext cx="2165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>
                <a:solidFill>
                  <a:schemeClr val="bg1"/>
                </a:solidFill>
              </a:rPr>
              <a:t>Utmaningar</a:t>
            </a:r>
          </a:p>
        </p:txBody>
      </p:sp>
    </p:spTree>
    <p:extLst>
      <p:ext uri="{BB962C8B-B14F-4D97-AF65-F5344CB8AC3E}">
        <p14:creationId xmlns:p14="http://schemas.microsoft.com/office/powerpoint/2010/main" val="3227912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latshållare för bild 10" descr="Prispokal kontur">
            <a:extLst>
              <a:ext uri="{FF2B5EF4-FFF2-40B4-BE49-F238E27FC236}">
                <a16:creationId xmlns:a16="http://schemas.microsoft.com/office/drawing/2014/main" id="{9362BC06-A91E-F667-2FF5-C3DB6C5F7C30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383" r="6383"/>
          <a:stretch>
            <a:fillRect/>
          </a:stretch>
        </p:blipFill>
        <p:spPr>
          <a:xfrm>
            <a:off x="7194541" y="1102846"/>
            <a:ext cx="4060009" cy="465230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96CA3C5-D78C-9099-7368-F54E9D8B43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9788" y="1269580"/>
            <a:ext cx="5021081" cy="921957"/>
          </a:xfrm>
        </p:spPr>
        <p:txBody>
          <a:bodyPr/>
          <a:lstStyle/>
          <a:p>
            <a:r>
              <a:rPr lang="sv-SE" sz="2800" dirty="0"/>
              <a:t>Framgångsfaktorer för att använda medel och studietid effektivt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C23E06AF-5567-EB90-282E-4E62B7773AFA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39788" y="2282222"/>
            <a:ext cx="5021080" cy="3937604"/>
          </a:xfrm>
        </p:spPr>
        <p:txBody>
          <a:bodyPr/>
          <a:lstStyle/>
          <a:p>
            <a:r>
              <a:rPr lang="sv-SE" sz="1600" dirty="0"/>
              <a:t>Samla det övergripande ansvaret för Äldreomsorgslyftet till en central funktion, som med fördel kan samverka med andra delar i förvaltningen, </a:t>
            </a:r>
            <a:r>
              <a:rPr lang="sv-SE" sz="1600" dirty="0" err="1"/>
              <a:t>t.ex</a:t>
            </a:r>
            <a:r>
              <a:rPr lang="sv-SE" sz="1600" dirty="0"/>
              <a:t> rekrytering, SYV och ekonomi.</a:t>
            </a:r>
          </a:p>
          <a:p>
            <a:r>
              <a:rPr lang="sv-SE" sz="1600" dirty="0"/>
              <a:t>Göra en bedömning av medarbetarens förutsättningar och motivation innan studierna påbörjas, samt löpande följa upp hur studierna fortskrider.</a:t>
            </a:r>
          </a:p>
          <a:p>
            <a:r>
              <a:rPr lang="sv-SE" sz="1600" dirty="0"/>
              <a:t>Tydliggöra förväntningar och ansvar mellan både medarbetare och arbetsgivare, exempelvis genom en officiell överenskommelse som båda parter signerar.</a:t>
            </a:r>
          </a:p>
          <a:p>
            <a:r>
              <a:rPr lang="sv-SE" sz="1600" dirty="0"/>
              <a:t>Synliggöra satsningen och uppmuntra medarbetare att ta del av utbildning – både innan och under studier. Fira medarbetare som slutför studier.</a:t>
            </a:r>
          </a:p>
        </p:txBody>
      </p:sp>
    </p:spTree>
    <p:extLst>
      <p:ext uri="{BB962C8B-B14F-4D97-AF65-F5344CB8AC3E}">
        <p14:creationId xmlns:p14="http://schemas.microsoft.com/office/powerpoint/2010/main" val="3058874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DE021DC8-C883-3055-D454-066F353CA4BF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pPr marL="285750" indent="-285750"/>
            <a:r>
              <a:rPr lang="sv-SE" sz="1600"/>
              <a:t>Begränsningar i förmågan att klara bemanningen för den arbetstid då medarbetaren studerar.</a:t>
            </a:r>
          </a:p>
          <a:p>
            <a:pPr marL="285750" indent="-285750"/>
            <a:r>
              <a:rPr lang="sv-SE" sz="1600">
                <a:solidFill>
                  <a:srgbClr val="9A3324"/>
                </a:solidFill>
              </a:rPr>
              <a:t>Svårigheter att rekrytera vikarier med rätt kompetens när ordinarie personal studerar på arbetstid.</a:t>
            </a:r>
          </a:p>
          <a:p>
            <a:pPr marL="285750" indent="-285750"/>
            <a:r>
              <a:rPr lang="sv-SE" sz="1600"/>
              <a:t>Extra svårt att få ihop bemanningen under kvällar, helger, sommar eller när flera medarbetare är borta samtidigt.</a:t>
            </a:r>
          </a:p>
          <a:p>
            <a:pPr marL="285750" indent="-285750"/>
            <a:r>
              <a:rPr lang="sv-SE" sz="1600"/>
              <a:t>Om studerande medarbetare behöver jobba extra </a:t>
            </a:r>
            <a:r>
              <a:rPr lang="sv-SE" sz="1600" err="1"/>
              <a:t>pga</a:t>
            </a:r>
            <a:r>
              <a:rPr lang="sv-SE" sz="1600"/>
              <a:t> vikariebrist krymper studietiden. Det kan resultera i avhopp. 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050DB12-90E8-8022-EBE2-736535640F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sz="2800"/>
              <a:t>Skapa en hållbar bemanning och studietid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58F0E6E-16DA-6D11-D1BF-F12BF4BC7EEC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pPr marL="285750" indent="-285750">
              <a:defRPr/>
            </a:pPr>
            <a:r>
              <a:rPr lang="sv-SE" sz="1600"/>
              <a:t>Utmaningar när medarbetare går vidare till andra verksamheter efter avslutad utbildning.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9A332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Diagonal rand 1">
            <a:extLst>
              <a:ext uri="{FF2B5EF4-FFF2-40B4-BE49-F238E27FC236}">
                <a16:creationId xmlns:a16="http://schemas.microsoft.com/office/drawing/2014/main" id="{6DFD6DE6-5E10-0C70-6CE0-4966673A7D53}"/>
              </a:ext>
            </a:extLst>
          </p:cNvPr>
          <p:cNvSpPr/>
          <p:nvPr/>
        </p:nvSpPr>
        <p:spPr>
          <a:xfrm flipH="1">
            <a:off x="7295148" y="0"/>
            <a:ext cx="4896852" cy="986590"/>
          </a:xfrm>
          <a:prstGeom prst="diagStrip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1B7CB9D-EA52-1285-4CD5-4CBB06EB45F9}"/>
              </a:ext>
            </a:extLst>
          </p:cNvPr>
          <p:cNvSpPr txBox="1"/>
          <p:nvPr/>
        </p:nvSpPr>
        <p:spPr>
          <a:xfrm rot="713395">
            <a:off x="9853459" y="287126"/>
            <a:ext cx="2165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>
                <a:solidFill>
                  <a:schemeClr val="bg1"/>
                </a:solidFill>
              </a:rPr>
              <a:t>Utmaningar</a:t>
            </a:r>
          </a:p>
        </p:txBody>
      </p:sp>
    </p:spTree>
    <p:extLst>
      <p:ext uri="{BB962C8B-B14F-4D97-AF65-F5344CB8AC3E}">
        <p14:creationId xmlns:p14="http://schemas.microsoft.com/office/powerpoint/2010/main" val="3262474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6679EA-ACAD-9904-B04E-A81CF8B3083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39788" y="2367771"/>
            <a:ext cx="5256212" cy="3301406"/>
          </a:xfrm>
        </p:spPr>
        <p:txBody>
          <a:bodyPr/>
          <a:lstStyle/>
          <a:p>
            <a:r>
              <a:rPr lang="sv-SE" sz="1800" dirty="0"/>
              <a:t>Göra en bedömning av verksamhetens förutsättningar. T ex genom att se över att grundbemanningen är hållbar, att studietiden kan värnas och hur den nya kompetensen kan tas tillvara i verksamheten.</a:t>
            </a:r>
          </a:p>
          <a:p>
            <a:r>
              <a:rPr lang="sv-SE" sz="1800" dirty="0"/>
              <a:t>Samverka med utbildningsanordnaren för att ta fram flexibla utbildningsformer som möjliggör både hållbar bemanning och studietid</a:t>
            </a:r>
          </a:p>
          <a:p>
            <a:r>
              <a:rPr lang="sv-SE" sz="1800" dirty="0"/>
              <a:t>Se till att medarbetaren känner sig trygg och fortsatt förankrad i verksamheten under studietiden</a:t>
            </a:r>
          </a:p>
          <a:p>
            <a:r>
              <a:rPr lang="sv-SE" sz="1800" dirty="0"/>
              <a:t>Tänka långsiktigt kring kompetensförsörjningen genom att satsa på grupper som kan bli viktiga på längre sikt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F48ECF1-230A-C345-8733-805E774B47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9788" y="918796"/>
            <a:ext cx="5021081" cy="1448974"/>
          </a:xfrm>
        </p:spPr>
        <p:txBody>
          <a:bodyPr/>
          <a:lstStyle/>
          <a:p>
            <a:r>
              <a:rPr lang="sv-SE" sz="2800" dirty="0"/>
              <a:t>Framgångsfaktorer för hållbar studietid och bemanning</a:t>
            </a:r>
          </a:p>
        </p:txBody>
      </p:sp>
      <p:pic>
        <p:nvPicPr>
          <p:cNvPr id="2" name="Platshållare för bild 10" descr="Prispokal kontur">
            <a:extLst>
              <a:ext uri="{FF2B5EF4-FFF2-40B4-BE49-F238E27FC236}">
                <a16:creationId xmlns:a16="http://schemas.microsoft.com/office/drawing/2014/main" id="{EB7E0AE6-A7B2-C70D-0A97-4688F8109CDA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383" r="6383"/>
          <a:stretch>
            <a:fillRect/>
          </a:stretch>
        </p:blipFill>
        <p:spPr>
          <a:xfrm>
            <a:off x="6820082" y="834244"/>
            <a:ext cx="4526993" cy="5189512"/>
          </a:xfrm>
        </p:spPr>
      </p:pic>
    </p:spTree>
    <p:extLst>
      <p:ext uri="{BB962C8B-B14F-4D97-AF65-F5344CB8AC3E}">
        <p14:creationId xmlns:p14="http://schemas.microsoft.com/office/powerpoint/2010/main" val="1816948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83D7293E-1795-D175-2B55-7CA205C9E93F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r>
              <a:rPr lang="sv-SE" sz="1600"/>
              <a:t>Olika individer kan behöva olika upplägg beroende på tidigare utbildning och förkunskaper.</a:t>
            </a:r>
          </a:p>
          <a:p>
            <a:r>
              <a:rPr lang="sv-SE" sz="1600"/>
              <a:t>Behov av validering för att förkorta studietid.</a:t>
            </a:r>
          </a:p>
          <a:p>
            <a:r>
              <a:rPr lang="sv-SE" sz="1600"/>
              <a:t>Behov av att kombinera olika medel (t.ex. andra statsbidrag) för att utbildningsutbudet ska täcka kompetensbehovet.</a:t>
            </a:r>
          </a:p>
          <a:p>
            <a:endParaRPr lang="sv-SE" sz="160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C35D9CF-CF22-A866-A093-814CD349BB2C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r>
              <a:rPr lang="sv-SE" sz="1600"/>
              <a:t>Det krävs god kommunikation och samverkan mellan inblandade aktörer – annars riskerar viktig information att missas.</a:t>
            </a:r>
          </a:p>
          <a:p>
            <a:r>
              <a:rPr lang="sv-SE" sz="1600"/>
              <a:t>Kommuner kan ha svårt att starta utbildningar eftersom grupperna kan vara för små för att fylla en hel klass.</a:t>
            </a:r>
          </a:p>
          <a:p>
            <a:r>
              <a:rPr lang="sv-SE" sz="1600"/>
              <a:t>Utbildningsutbudet matchar inte alltid verksamhetens behov – ibland behövs punktinsatser, ibland fler eller färre kurser.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FA107BE-5D16-0B51-59CC-50A1FBEEF3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sz="2800"/>
              <a:t>Samverka för ändamålsenlig utbildning </a:t>
            </a:r>
          </a:p>
        </p:txBody>
      </p:sp>
      <p:sp>
        <p:nvSpPr>
          <p:cNvPr id="2" name="Diagonal rand 1">
            <a:extLst>
              <a:ext uri="{FF2B5EF4-FFF2-40B4-BE49-F238E27FC236}">
                <a16:creationId xmlns:a16="http://schemas.microsoft.com/office/drawing/2014/main" id="{E8002BB2-A2C5-0D58-0426-67C93C948237}"/>
              </a:ext>
            </a:extLst>
          </p:cNvPr>
          <p:cNvSpPr/>
          <p:nvPr/>
        </p:nvSpPr>
        <p:spPr>
          <a:xfrm flipH="1">
            <a:off x="7295148" y="0"/>
            <a:ext cx="4896852" cy="986590"/>
          </a:xfrm>
          <a:prstGeom prst="diagStrip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568D41B0-4C13-0C64-79B7-675C8E4C0A9A}"/>
              </a:ext>
            </a:extLst>
          </p:cNvPr>
          <p:cNvSpPr txBox="1"/>
          <p:nvPr/>
        </p:nvSpPr>
        <p:spPr>
          <a:xfrm rot="713395">
            <a:off x="9853459" y="287126"/>
            <a:ext cx="2165685" cy="40011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sv-SE" sz="2000" b="1" dirty="0">
                <a:solidFill>
                  <a:schemeClr val="bg1"/>
                </a:solidFill>
              </a:rPr>
              <a:t>Utmaningar</a:t>
            </a:r>
          </a:p>
        </p:txBody>
      </p:sp>
    </p:spTree>
    <p:extLst>
      <p:ext uri="{BB962C8B-B14F-4D97-AF65-F5344CB8AC3E}">
        <p14:creationId xmlns:p14="http://schemas.microsoft.com/office/powerpoint/2010/main" val="2368889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EE1C82-B43C-5360-7985-335F4E583E45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r>
              <a:rPr lang="sv-SE" sz="1600"/>
              <a:t>Upprätta tydliga strukturer för kommunikation mellan arbetsgivare och utbildningsanordnare</a:t>
            </a:r>
          </a:p>
          <a:p>
            <a:r>
              <a:rPr lang="sv-SE" sz="1600"/>
              <a:t>Samarbeta med närliggande kommuner för ett effektivare nyttjande av utbildningsresurser </a:t>
            </a:r>
          </a:p>
          <a:p>
            <a:r>
              <a:rPr lang="sv-SE" sz="1600"/>
              <a:t>Samverka med utbildningsanordnaren för att utforma upplägg som ser till individuella behov, exempelvis genom valideringsmöjligheter eller individuella studieplaner</a:t>
            </a:r>
          </a:p>
          <a:p>
            <a:r>
              <a:rPr lang="sv-SE" sz="1600"/>
              <a:t>Upprätta andra utbildningsformer om behov finns, genom att kombinera medel från Äldreomsorgslyftet med andra medel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2316F71-B778-95C7-F89E-35A0EE0CE1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sz="2800" dirty="0"/>
              <a:t>Framgångsfaktorer för ändamålsenliga utbildningsinsatser</a:t>
            </a:r>
          </a:p>
        </p:txBody>
      </p:sp>
      <p:pic>
        <p:nvPicPr>
          <p:cNvPr id="2" name="Platshållare för bild 10" descr="Prispokal kontur">
            <a:extLst>
              <a:ext uri="{FF2B5EF4-FFF2-40B4-BE49-F238E27FC236}">
                <a16:creationId xmlns:a16="http://schemas.microsoft.com/office/drawing/2014/main" id="{A3D92216-CEA5-EFFE-E8E6-8C645E88C6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383" r="6383"/>
          <a:stretch>
            <a:fillRect/>
          </a:stretch>
        </p:blipFill>
        <p:spPr>
          <a:xfrm>
            <a:off x="6820082" y="834244"/>
            <a:ext cx="4526993" cy="5189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064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EC5C533-D117-7162-4F78-04B0165A80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sz="2800"/>
              <a:t>Stärka kunskaper i svenska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B2C10BE-55B4-8C42-5F09-262ADD35B6AD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pPr marL="285750" indent="-285750"/>
            <a:r>
              <a:rPr lang="sv-SE" sz="1600"/>
              <a:t>Många medarbetare uppfyller inte den nivå av svenska som krävs för att tillägna sig en vård‑ och omsorgsutbildning.</a:t>
            </a:r>
          </a:p>
          <a:p>
            <a:pPr marL="285750" indent="-285750"/>
            <a:r>
              <a:rPr lang="sv-SE" sz="1600"/>
              <a:t>Språknivån i utbildningen är ibland för utmanande, vilket ökar risk för avhopp.</a:t>
            </a:r>
          </a:p>
          <a:p>
            <a:pPr marL="285750" indent="-285750"/>
            <a:r>
              <a:rPr lang="sv-SE" sz="1600"/>
              <a:t>Vissa medarbetare klarar själva vårdutbildningen men inte de tillhörande svenskkurserna.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F5DE9715-57E2-46FC-55D5-F41381602145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pPr marL="285750" indent="-285750"/>
            <a:r>
              <a:rPr lang="sv-SE" sz="1600"/>
              <a:t>Medarbetare med annat modersmål än svenska kan ha särskilda svårigheter att nå upp till kraven (t.ex. svenska som andraspråk på gymnasienivå).</a:t>
            </a:r>
          </a:p>
          <a:p>
            <a:endParaRPr lang="sv-SE" sz="1600"/>
          </a:p>
        </p:txBody>
      </p:sp>
      <p:sp>
        <p:nvSpPr>
          <p:cNvPr id="2" name="Diagonal rand 1">
            <a:extLst>
              <a:ext uri="{FF2B5EF4-FFF2-40B4-BE49-F238E27FC236}">
                <a16:creationId xmlns:a16="http://schemas.microsoft.com/office/drawing/2014/main" id="{EC81B3F6-6C6B-BEEE-62B6-CA7CCDE46CE2}"/>
              </a:ext>
            </a:extLst>
          </p:cNvPr>
          <p:cNvSpPr/>
          <p:nvPr/>
        </p:nvSpPr>
        <p:spPr>
          <a:xfrm flipH="1">
            <a:off x="7295148" y="0"/>
            <a:ext cx="4896852" cy="986590"/>
          </a:xfrm>
          <a:prstGeom prst="diagStrip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3BA0ED3-3EBE-7582-A156-0C8C2F6B0166}"/>
              </a:ext>
            </a:extLst>
          </p:cNvPr>
          <p:cNvSpPr txBox="1"/>
          <p:nvPr/>
        </p:nvSpPr>
        <p:spPr>
          <a:xfrm rot="713395">
            <a:off x="9853459" y="287126"/>
            <a:ext cx="2165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>
                <a:solidFill>
                  <a:schemeClr val="bg1"/>
                </a:solidFill>
              </a:rPr>
              <a:t>Utmaningar</a:t>
            </a:r>
          </a:p>
        </p:txBody>
      </p:sp>
    </p:spTree>
    <p:extLst>
      <p:ext uri="{BB962C8B-B14F-4D97-AF65-F5344CB8AC3E}">
        <p14:creationId xmlns:p14="http://schemas.microsoft.com/office/powerpoint/2010/main" val="903313862"/>
      </p:ext>
    </p:extLst>
  </p:cSld>
  <p:clrMapOvr>
    <a:masterClrMapping/>
  </p:clrMapOvr>
</p:sld>
</file>

<file path=ppt/theme/theme1.xml><?xml version="1.0" encoding="utf-8"?>
<a:theme xmlns:a="http://schemas.openxmlformats.org/drawingml/2006/main" name="2025">
  <a:themeElements>
    <a:clrScheme name="SKR 2024">
      <a:dk1>
        <a:srgbClr val="262422"/>
      </a:dk1>
      <a:lt1>
        <a:srgbClr val="FFFFFF"/>
      </a:lt1>
      <a:dk2>
        <a:srgbClr val="9A3324"/>
      </a:dk2>
      <a:lt2>
        <a:srgbClr val="F7F2EB"/>
      </a:lt2>
      <a:accent1>
        <a:srgbClr val="FF7C5D"/>
      </a:accent1>
      <a:accent2>
        <a:srgbClr val="115E67"/>
      </a:accent2>
      <a:accent3>
        <a:srgbClr val="154F80"/>
      </a:accent3>
      <a:accent4>
        <a:srgbClr val="F0D7BF"/>
      </a:accent4>
      <a:accent5>
        <a:srgbClr val="FFCEC6"/>
      </a:accent5>
      <a:accent6>
        <a:srgbClr val="BDDBD2"/>
      </a:accent6>
      <a:hlink>
        <a:srgbClr val="115E67"/>
      </a:hlink>
      <a:folHlink>
        <a:srgbClr val="9A3324"/>
      </a:folHlink>
    </a:clrScheme>
    <a:fontScheme name="Arial black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9A285266-5B56-A747-B30C-2916803ECF1B}" vid="{9849A0C6-3109-274F-A4DE-B841785BD0A1}"/>
    </a:ext>
  </a:extLst>
</a:theme>
</file>

<file path=ppt/theme/theme2.xml><?xml version="1.0" encoding="utf-8"?>
<a:theme xmlns:a="http://schemas.openxmlformats.org/drawingml/2006/main" name="Text/text och innehåll">
  <a:themeElements>
    <a:clrScheme name="SKR 2024">
      <a:dk1>
        <a:srgbClr val="262422"/>
      </a:dk1>
      <a:lt1>
        <a:srgbClr val="FFFFFF"/>
      </a:lt1>
      <a:dk2>
        <a:srgbClr val="9A3324"/>
      </a:dk2>
      <a:lt2>
        <a:srgbClr val="F7F2EB"/>
      </a:lt2>
      <a:accent1>
        <a:srgbClr val="FF7C5D"/>
      </a:accent1>
      <a:accent2>
        <a:srgbClr val="115E67"/>
      </a:accent2>
      <a:accent3>
        <a:srgbClr val="154F80"/>
      </a:accent3>
      <a:accent4>
        <a:srgbClr val="F0D7BF"/>
      </a:accent4>
      <a:accent5>
        <a:srgbClr val="FFCEC6"/>
      </a:accent5>
      <a:accent6>
        <a:srgbClr val="BDDBD2"/>
      </a:accent6>
      <a:hlink>
        <a:srgbClr val="115E67"/>
      </a:hlink>
      <a:folHlink>
        <a:srgbClr val="9A3324"/>
      </a:folHlink>
    </a:clrScheme>
    <a:fontScheme name="Anpassat 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9A285266-5B56-A747-B30C-2916803ECF1B}" vid="{61407B35-B545-C34B-AE30-5BE72F4A2BF0}"/>
    </a:ext>
  </a:extLst>
</a:theme>
</file>

<file path=ppt/theme/theme3.xml><?xml version="1.0" encoding="utf-8"?>
<a:theme xmlns:a="http://schemas.openxmlformats.org/drawingml/2006/main" name="Text och bild">
  <a:themeElements>
    <a:clrScheme name="SKR_2024_3">
      <a:dk1>
        <a:srgbClr val="262422"/>
      </a:dk1>
      <a:lt1>
        <a:srgbClr val="FFFFFF"/>
      </a:lt1>
      <a:dk2>
        <a:srgbClr val="9A3324"/>
      </a:dk2>
      <a:lt2>
        <a:srgbClr val="F0D7BF"/>
      </a:lt2>
      <a:accent1>
        <a:srgbClr val="BDDBD2"/>
      </a:accent1>
      <a:accent2>
        <a:srgbClr val="FF7C5D"/>
      </a:accent2>
      <a:accent3>
        <a:srgbClr val="9A3324"/>
      </a:accent3>
      <a:accent4>
        <a:srgbClr val="154F80"/>
      </a:accent4>
      <a:accent5>
        <a:srgbClr val="115E67"/>
      </a:accent5>
      <a:accent6>
        <a:srgbClr val="FFCEC6"/>
      </a:accent6>
      <a:hlink>
        <a:srgbClr val="115E67"/>
      </a:hlink>
      <a:folHlink>
        <a:srgbClr val="9A3324"/>
      </a:folHlink>
    </a:clrScheme>
    <a:fontScheme name="Anpassat 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9A285266-5B56-A747-B30C-2916803ECF1B}" vid="{A5209A18-498B-4945-9323-642571DAF88A}"/>
    </a:ext>
  </a:extLst>
</a:theme>
</file>

<file path=ppt/theme/theme4.xml><?xml version="1.0" encoding="utf-8"?>
<a:theme xmlns:a="http://schemas.openxmlformats.org/drawingml/2006/main" name="Bara rubrik">
  <a:themeElements>
    <a:clrScheme name="SKR 2024">
      <a:dk1>
        <a:srgbClr val="262422"/>
      </a:dk1>
      <a:lt1>
        <a:srgbClr val="FFFFFF"/>
      </a:lt1>
      <a:dk2>
        <a:srgbClr val="9A3324"/>
      </a:dk2>
      <a:lt2>
        <a:srgbClr val="F7F2EB"/>
      </a:lt2>
      <a:accent1>
        <a:srgbClr val="FF7C5D"/>
      </a:accent1>
      <a:accent2>
        <a:srgbClr val="115E67"/>
      </a:accent2>
      <a:accent3>
        <a:srgbClr val="154F80"/>
      </a:accent3>
      <a:accent4>
        <a:srgbClr val="F0D7BF"/>
      </a:accent4>
      <a:accent5>
        <a:srgbClr val="FFCEC6"/>
      </a:accent5>
      <a:accent6>
        <a:srgbClr val="BDDBD2"/>
      </a:accent6>
      <a:hlink>
        <a:srgbClr val="115E67"/>
      </a:hlink>
      <a:folHlink>
        <a:srgbClr val="9A3324"/>
      </a:folHlink>
    </a:clrScheme>
    <a:fontScheme name="Anpassat 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9A285266-5B56-A747-B30C-2916803ECF1B}" vid="{71D1D878-5368-FD43-89A9-945E8C6FEDA1}"/>
    </a:ext>
  </a:extLst>
</a:theme>
</file>

<file path=ppt/theme/theme5.xml><?xml version="1.0" encoding="utf-8"?>
<a:theme xmlns:a="http://schemas.openxmlformats.org/drawingml/2006/main" name="Diagram och tabeller">
  <a:themeElements>
    <a:clrScheme name="SKR 2024">
      <a:dk1>
        <a:srgbClr val="262422"/>
      </a:dk1>
      <a:lt1>
        <a:srgbClr val="FFFFFF"/>
      </a:lt1>
      <a:dk2>
        <a:srgbClr val="9A3324"/>
      </a:dk2>
      <a:lt2>
        <a:srgbClr val="F7F2EB"/>
      </a:lt2>
      <a:accent1>
        <a:srgbClr val="FF7C5D"/>
      </a:accent1>
      <a:accent2>
        <a:srgbClr val="115E67"/>
      </a:accent2>
      <a:accent3>
        <a:srgbClr val="154F80"/>
      </a:accent3>
      <a:accent4>
        <a:srgbClr val="F0D7BF"/>
      </a:accent4>
      <a:accent5>
        <a:srgbClr val="FFCEC6"/>
      </a:accent5>
      <a:accent6>
        <a:srgbClr val="BDDBD2"/>
      </a:accent6>
      <a:hlink>
        <a:srgbClr val="115E67"/>
      </a:hlink>
      <a:folHlink>
        <a:srgbClr val="9A3324"/>
      </a:folHlink>
    </a:clrScheme>
    <a:fontScheme name="Anpassat 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9A285266-5B56-A747-B30C-2916803ECF1B}" vid="{02202AA5-EEC2-E549-B57C-FF6AA6136D12}"/>
    </a:ext>
  </a:extLst>
</a:theme>
</file>

<file path=ppt/theme/theme6.xml><?xml version="1.0" encoding="utf-8"?>
<a:theme xmlns:a="http://schemas.openxmlformats.org/drawingml/2006/main" name="Specialbilder">
  <a:themeElements>
    <a:clrScheme name="SKR 2024">
      <a:dk1>
        <a:srgbClr val="262422"/>
      </a:dk1>
      <a:lt1>
        <a:srgbClr val="FFFFFF"/>
      </a:lt1>
      <a:dk2>
        <a:srgbClr val="9A3324"/>
      </a:dk2>
      <a:lt2>
        <a:srgbClr val="F7F2EB"/>
      </a:lt2>
      <a:accent1>
        <a:srgbClr val="FF7C5D"/>
      </a:accent1>
      <a:accent2>
        <a:srgbClr val="115E67"/>
      </a:accent2>
      <a:accent3>
        <a:srgbClr val="154F80"/>
      </a:accent3>
      <a:accent4>
        <a:srgbClr val="F0D7BF"/>
      </a:accent4>
      <a:accent5>
        <a:srgbClr val="FFCEC6"/>
      </a:accent5>
      <a:accent6>
        <a:srgbClr val="BDDBD2"/>
      </a:accent6>
      <a:hlink>
        <a:srgbClr val="115E67"/>
      </a:hlink>
      <a:folHlink>
        <a:srgbClr val="9A3324"/>
      </a:folHlink>
    </a:clrScheme>
    <a:fontScheme name="Anpassat 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9A285266-5B56-A747-B30C-2916803ECF1B}" vid="{5548336A-FF99-E54E-B08B-6ADB7DDE1DF2}"/>
    </a:ext>
  </a:extLst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94D2CF20929774A8170AB598C7A2570" ma:contentTypeVersion="3" ma:contentTypeDescription="Skapa ett nytt dokument." ma:contentTypeScope="" ma:versionID="0fbbcd76f3172617875572961718d4ba">
  <xsd:schema xmlns:xsd="http://www.w3.org/2001/XMLSchema" xmlns:xs="http://www.w3.org/2001/XMLSchema" xmlns:p="http://schemas.microsoft.com/office/2006/metadata/properties" xmlns:ns2="ffd5954b-d356-49e7-a821-50cdc0fb8b71" targetNamespace="http://schemas.microsoft.com/office/2006/metadata/properties" ma:root="true" ma:fieldsID="27e315d4f13de2c735bc50f91d9b2c99" ns2:_="">
    <xsd:import namespace="ffd5954b-d356-49e7-a821-50cdc0fb8b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5954b-d356-49e7-a821-50cdc0fb8b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42A088-ED96-4DDD-BEAA-94D6C9DCC96F}">
  <ds:schemaRefs>
    <ds:schemaRef ds:uri="http://purl.org/dc/terms/"/>
    <ds:schemaRef ds:uri="http://purl.org/dc/elements/1.1/"/>
    <ds:schemaRef ds:uri="http://schemas.microsoft.com/office/2006/documentManagement/types"/>
    <ds:schemaRef ds:uri="ffd5954b-d356-49e7-a821-50cdc0fb8b71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29DF864-8C45-46B1-8BFA-4C07F235A8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3D5B8E-0614-4F4E-905D-F4724C382A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5954b-d356-49e7-a821-50cdc0fb8b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1bedf1c5-bd0c-4dbf-abd6-7cd7c5ae5b40}" enabled="1" method="Standard" siteId="{7d4b8963-dacf-4722-a0a7-0d57c755f77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SKR_Arial_2025</Template>
  <TotalTime>17</TotalTime>
  <Words>870</Words>
  <Application>Microsoft Office PowerPoint</Application>
  <PresentationFormat>Bredbild</PresentationFormat>
  <Paragraphs>66</Paragraphs>
  <Slides>11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6</vt:i4>
      </vt:variant>
      <vt:variant>
        <vt:lpstr>Bildrubriker</vt:lpstr>
      </vt:variant>
      <vt:variant>
        <vt:i4>11</vt:i4>
      </vt:variant>
    </vt:vector>
  </HeadingPairs>
  <TitlesOfParts>
    <vt:vector size="20" baseType="lpstr">
      <vt:lpstr>Aptos</vt:lpstr>
      <vt:lpstr>Arial</vt:lpstr>
      <vt:lpstr>Arial Black</vt:lpstr>
      <vt:lpstr>2025</vt:lpstr>
      <vt:lpstr>Text/text och innehåll</vt:lpstr>
      <vt:lpstr>Text och bild</vt:lpstr>
      <vt:lpstr>Bara rubrik</vt:lpstr>
      <vt:lpstr>Diagram och tabeller</vt:lpstr>
      <vt:lpstr>Specialbilder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Lyon Elsa</dc:creator>
  <cp:lastModifiedBy>Undén Charlotta</cp:lastModifiedBy>
  <cp:revision>9</cp:revision>
  <dcterms:created xsi:type="dcterms:W3CDTF">2025-09-26T12:39:55Z</dcterms:created>
  <dcterms:modified xsi:type="dcterms:W3CDTF">2026-02-18T15:07:57Z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0x010100694D2CF20929774A8170AB598C7A2570</vt:lpwstr>
  </property>
  <property fmtid="{D5CDD505-2E9C-101B-9397-08002B2CF9AE}" pid="3" name="MediaServiceImageTags">
    <vt:lpwstr/>
  </property>
</Properties>
</file>